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58" r:id="rId2"/>
    <p:sldId id="858" r:id="rId3"/>
    <p:sldId id="879" r:id="rId4"/>
    <p:sldId id="894" r:id="rId5"/>
    <p:sldId id="881" r:id="rId6"/>
    <p:sldId id="882" r:id="rId7"/>
    <p:sldId id="885" r:id="rId8"/>
    <p:sldId id="883" r:id="rId9"/>
    <p:sldId id="904" r:id="rId10"/>
    <p:sldId id="884" r:id="rId11"/>
    <p:sldId id="905" r:id="rId12"/>
    <p:sldId id="898" r:id="rId13"/>
    <p:sldId id="901" r:id="rId14"/>
    <p:sldId id="902" r:id="rId15"/>
    <p:sldId id="897" r:id="rId16"/>
    <p:sldId id="887" r:id="rId17"/>
    <p:sldId id="762" r:id="rId18"/>
    <p:sldId id="888" r:id="rId19"/>
    <p:sldId id="889" r:id="rId20"/>
    <p:sldId id="892" r:id="rId21"/>
    <p:sldId id="891" r:id="rId22"/>
    <p:sldId id="890" r:id="rId23"/>
    <p:sldId id="903" r:id="rId24"/>
    <p:sldId id="907" r:id="rId25"/>
    <p:sldId id="89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FF"/>
    <a:srgbClr val="0000FF"/>
    <a:srgbClr val="00FF00"/>
    <a:srgbClr val="00CC00"/>
    <a:srgbClr val="FF66CC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4660"/>
  </p:normalViewPr>
  <p:slideViewPr>
    <p:cSldViewPr>
      <p:cViewPr varScale="1">
        <p:scale>
          <a:sx n="75" d="100"/>
          <a:sy n="75" d="100"/>
        </p:scale>
        <p:origin x="10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EA7EA-2F9F-40A0-BFCC-8FBCC65A22A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EFFA05C-E5E8-44A9-A844-A200A559B94E}">
      <dgm:prSet phldrT="[Text]"/>
      <dgm:spPr/>
      <dgm:t>
        <a:bodyPr/>
        <a:lstStyle/>
        <a:p>
          <a:r>
            <a:rPr lang="zh-CN" altLang="en-US" b="1" dirty="0" smtClean="0">
              <a:solidFill>
                <a:srgbClr val="0000FF"/>
              </a:solidFill>
            </a:rPr>
            <a:t>身份</a:t>
          </a:r>
          <a:endParaRPr lang="en-SG" b="1" dirty="0">
            <a:solidFill>
              <a:srgbClr val="0000FF"/>
            </a:solidFill>
          </a:endParaRPr>
        </a:p>
      </dgm:t>
    </dgm:pt>
    <dgm:pt modelId="{CBB0C252-F716-4410-9D98-E06A9BF99814}" type="parTrans" cxnId="{D664B01B-E0CD-4549-98C0-6167725E0238}">
      <dgm:prSet/>
      <dgm:spPr/>
      <dgm:t>
        <a:bodyPr/>
        <a:lstStyle/>
        <a:p>
          <a:endParaRPr lang="en-SG"/>
        </a:p>
      </dgm:t>
    </dgm:pt>
    <dgm:pt modelId="{08B77984-10F8-4955-902B-CFC1BF2C3001}" type="sibTrans" cxnId="{D664B01B-E0CD-4549-98C0-6167725E0238}">
      <dgm:prSet/>
      <dgm:spPr>
        <a:solidFill>
          <a:srgbClr val="00B0F0"/>
        </a:solidFill>
      </dgm:spPr>
      <dgm:t>
        <a:bodyPr/>
        <a:lstStyle/>
        <a:p>
          <a:endParaRPr lang="en-SG"/>
        </a:p>
      </dgm:t>
    </dgm:pt>
    <dgm:pt modelId="{BB1ABD73-8E59-48F9-B7C7-C00B5A3ADD83}">
      <dgm:prSet phldrT="[Text]"/>
      <dgm:spPr/>
      <dgm:t>
        <a:bodyPr/>
        <a:lstStyle/>
        <a:p>
          <a:r>
            <a:rPr lang="zh-CN" altLang="en-US" b="1" dirty="0" smtClean="0">
              <a:solidFill>
                <a:srgbClr val="0000FF"/>
              </a:solidFill>
            </a:rPr>
            <a:t>行为</a:t>
          </a:r>
          <a:endParaRPr lang="en-SG" b="1" dirty="0">
            <a:solidFill>
              <a:srgbClr val="0000FF"/>
            </a:solidFill>
          </a:endParaRPr>
        </a:p>
      </dgm:t>
    </dgm:pt>
    <dgm:pt modelId="{A168FDD2-2600-47B1-A822-E3E4A0CAC056}" type="parTrans" cxnId="{397F1175-B63A-4113-9D28-76F9DBA692B8}">
      <dgm:prSet/>
      <dgm:spPr/>
      <dgm:t>
        <a:bodyPr/>
        <a:lstStyle/>
        <a:p>
          <a:endParaRPr lang="en-SG"/>
        </a:p>
      </dgm:t>
    </dgm:pt>
    <dgm:pt modelId="{DC9FA511-19FE-4FB8-8D11-FF04D0870DC5}" type="sibTrans" cxnId="{397F1175-B63A-4113-9D28-76F9DBA692B8}">
      <dgm:prSet/>
      <dgm:spPr>
        <a:solidFill>
          <a:srgbClr val="00B0F0"/>
        </a:solidFill>
      </dgm:spPr>
      <dgm:t>
        <a:bodyPr/>
        <a:lstStyle/>
        <a:p>
          <a:endParaRPr lang="en-SG"/>
        </a:p>
      </dgm:t>
    </dgm:pt>
    <dgm:pt modelId="{07221107-3E80-4EFA-8920-8A36506B3FC4}">
      <dgm:prSet phldrT="[Text]"/>
      <dgm:spPr/>
      <dgm:t>
        <a:bodyPr/>
        <a:lstStyle/>
        <a:p>
          <a:r>
            <a:rPr lang="zh-CN" altLang="en-US" b="1" dirty="0" smtClean="0">
              <a:solidFill>
                <a:srgbClr val="0000FF"/>
              </a:solidFill>
            </a:rPr>
            <a:t>结果</a:t>
          </a:r>
          <a:endParaRPr lang="en-SG" b="1" dirty="0">
            <a:solidFill>
              <a:srgbClr val="0000FF"/>
            </a:solidFill>
          </a:endParaRPr>
        </a:p>
      </dgm:t>
    </dgm:pt>
    <dgm:pt modelId="{730E8CC8-9685-4D87-B9FB-C10A9BE478AE}" type="parTrans" cxnId="{61E4764E-F85B-408C-A8BE-3758AE0392D3}">
      <dgm:prSet/>
      <dgm:spPr/>
      <dgm:t>
        <a:bodyPr/>
        <a:lstStyle/>
        <a:p>
          <a:endParaRPr lang="en-SG"/>
        </a:p>
      </dgm:t>
    </dgm:pt>
    <dgm:pt modelId="{E6D94E42-8F56-4AEF-B3D9-EBAD1484505E}" type="sibTrans" cxnId="{61E4764E-F85B-408C-A8BE-3758AE0392D3}">
      <dgm:prSet/>
      <dgm:spPr/>
      <dgm:t>
        <a:bodyPr/>
        <a:lstStyle/>
        <a:p>
          <a:endParaRPr lang="en-SG"/>
        </a:p>
      </dgm:t>
    </dgm:pt>
    <dgm:pt modelId="{7EA7DF27-A782-4C4D-891F-D8464596E973}" type="pres">
      <dgm:prSet presAssocID="{C38EA7EA-2F9F-40A0-BFCC-8FBCC65A22AD}" presName="Name0" presStyleCnt="0">
        <dgm:presLayoutVars>
          <dgm:dir/>
          <dgm:resizeHandles val="exact"/>
        </dgm:presLayoutVars>
      </dgm:prSet>
      <dgm:spPr/>
    </dgm:pt>
    <dgm:pt modelId="{06CE8388-7798-42AA-BDEF-45D2DA1696E0}" type="pres">
      <dgm:prSet presAssocID="{6EFFA05C-E5E8-44A9-A844-A200A559B9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9563108C-5CF9-46B8-A2A0-3336966B07D5}" type="pres">
      <dgm:prSet presAssocID="{08B77984-10F8-4955-902B-CFC1BF2C3001}" presName="sibTrans" presStyleLbl="sibTrans2D1" presStyleIdx="0" presStyleCnt="2"/>
      <dgm:spPr/>
      <dgm:t>
        <a:bodyPr/>
        <a:lstStyle/>
        <a:p>
          <a:endParaRPr lang="en-SG"/>
        </a:p>
      </dgm:t>
    </dgm:pt>
    <dgm:pt modelId="{552D7FBD-F8EC-495F-ACA4-5199B73B6385}" type="pres">
      <dgm:prSet presAssocID="{08B77984-10F8-4955-902B-CFC1BF2C3001}" presName="connectorText" presStyleLbl="sibTrans2D1" presStyleIdx="0" presStyleCnt="2"/>
      <dgm:spPr/>
      <dgm:t>
        <a:bodyPr/>
        <a:lstStyle/>
        <a:p>
          <a:endParaRPr lang="en-SG"/>
        </a:p>
      </dgm:t>
    </dgm:pt>
    <dgm:pt modelId="{578C1C04-B3ED-4185-A364-3D889C8B4B33}" type="pres">
      <dgm:prSet presAssocID="{BB1ABD73-8E59-48F9-B7C7-C00B5A3ADD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3E6F8D8-D72A-42C3-A5C9-D717306D255B}" type="pres">
      <dgm:prSet presAssocID="{DC9FA511-19FE-4FB8-8D11-FF04D0870DC5}" presName="sibTrans" presStyleLbl="sibTrans2D1" presStyleIdx="1" presStyleCnt="2"/>
      <dgm:spPr/>
      <dgm:t>
        <a:bodyPr/>
        <a:lstStyle/>
        <a:p>
          <a:endParaRPr lang="en-SG"/>
        </a:p>
      </dgm:t>
    </dgm:pt>
    <dgm:pt modelId="{0FB50209-BF03-41AC-8AEA-488201DCF38A}" type="pres">
      <dgm:prSet presAssocID="{DC9FA511-19FE-4FB8-8D11-FF04D0870DC5}" presName="connectorText" presStyleLbl="sibTrans2D1" presStyleIdx="1" presStyleCnt="2"/>
      <dgm:spPr/>
      <dgm:t>
        <a:bodyPr/>
        <a:lstStyle/>
        <a:p>
          <a:endParaRPr lang="en-SG"/>
        </a:p>
      </dgm:t>
    </dgm:pt>
    <dgm:pt modelId="{2CE7E231-2F18-4BCF-B965-857DF94F28E0}" type="pres">
      <dgm:prSet presAssocID="{07221107-3E80-4EFA-8920-8A36506B3F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E4BA715A-D6EF-46D4-9DA9-60F7AAC07331}" type="presOf" srcId="{07221107-3E80-4EFA-8920-8A36506B3FC4}" destId="{2CE7E231-2F18-4BCF-B965-857DF94F28E0}" srcOrd="0" destOrd="0" presId="urn:microsoft.com/office/officeart/2005/8/layout/process1"/>
    <dgm:cxn modelId="{90BB49B8-CA7C-4DFF-A2A3-C823B7AEE25B}" type="presOf" srcId="{DC9FA511-19FE-4FB8-8D11-FF04D0870DC5}" destId="{03E6F8D8-D72A-42C3-A5C9-D717306D255B}" srcOrd="0" destOrd="0" presId="urn:microsoft.com/office/officeart/2005/8/layout/process1"/>
    <dgm:cxn modelId="{D664B01B-E0CD-4549-98C0-6167725E0238}" srcId="{C38EA7EA-2F9F-40A0-BFCC-8FBCC65A22AD}" destId="{6EFFA05C-E5E8-44A9-A844-A200A559B94E}" srcOrd="0" destOrd="0" parTransId="{CBB0C252-F716-4410-9D98-E06A9BF99814}" sibTransId="{08B77984-10F8-4955-902B-CFC1BF2C3001}"/>
    <dgm:cxn modelId="{C113CC5A-1A3E-469B-AF95-FA827FC67787}" type="presOf" srcId="{BB1ABD73-8E59-48F9-B7C7-C00B5A3ADD83}" destId="{578C1C04-B3ED-4185-A364-3D889C8B4B33}" srcOrd="0" destOrd="0" presId="urn:microsoft.com/office/officeart/2005/8/layout/process1"/>
    <dgm:cxn modelId="{A4424F76-8E2F-4BFE-B4A4-F04AC65961B5}" type="presOf" srcId="{08B77984-10F8-4955-902B-CFC1BF2C3001}" destId="{9563108C-5CF9-46B8-A2A0-3336966B07D5}" srcOrd="0" destOrd="0" presId="urn:microsoft.com/office/officeart/2005/8/layout/process1"/>
    <dgm:cxn modelId="{0C2D9813-C28B-427E-99AC-EE458D6C5FAA}" type="presOf" srcId="{08B77984-10F8-4955-902B-CFC1BF2C3001}" destId="{552D7FBD-F8EC-495F-ACA4-5199B73B6385}" srcOrd="1" destOrd="0" presId="urn:microsoft.com/office/officeart/2005/8/layout/process1"/>
    <dgm:cxn modelId="{C7A96A3B-4FF0-42B6-8671-DA641B60F391}" type="presOf" srcId="{DC9FA511-19FE-4FB8-8D11-FF04D0870DC5}" destId="{0FB50209-BF03-41AC-8AEA-488201DCF38A}" srcOrd="1" destOrd="0" presId="urn:microsoft.com/office/officeart/2005/8/layout/process1"/>
    <dgm:cxn modelId="{3EA28063-EC95-4418-AAAB-3B9B52012916}" type="presOf" srcId="{6EFFA05C-E5E8-44A9-A844-A200A559B94E}" destId="{06CE8388-7798-42AA-BDEF-45D2DA1696E0}" srcOrd="0" destOrd="0" presId="urn:microsoft.com/office/officeart/2005/8/layout/process1"/>
    <dgm:cxn modelId="{45F6F7A5-A990-4398-965B-1B6D44D6F859}" type="presOf" srcId="{C38EA7EA-2F9F-40A0-BFCC-8FBCC65A22AD}" destId="{7EA7DF27-A782-4C4D-891F-D8464596E973}" srcOrd="0" destOrd="0" presId="urn:microsoft.com/office/officeart/2005/8/layout/process1"/>
    <dgm:cxn modelId="{61E4764E-F85B-408C-A8BE-3758AE0392D3}" srcId="{C38EA7EA-2F9F-40A0-BFCC-8FBCC65A22AD}" destId="{07221107-3E80-4EFA-8920-8A36506B3FC4}" srcOrd="2" destOrd="0" parTransId="{730E8CC8-9685-4D87-B9FB-C10A9BE478AE}" sibTransId="{E6D94E42-8F56-4AEF-B3D9-EBAD1484505E}"/>
    <dgm:cxn modelId="{397F1175-B63A-4113-9D28-76F9DBA692B8}" srcId="{C38EA7EA-2F9F-40A0-BFCC-8FBCC65A22AD}" destId="{BB1ABD73-8E59-48F9-B7C7-C00B5A3ADD83}" srcOrd="1" destOrd="0" parTransId="{A168FDD2-2600-47B1-A822-E3E4A0CAC056}" sibTransId="{DC9FA511-19FE-4FB8-8D11-FF04D0870DC5}"/>
    <dgm:cxn modelId="{F6C0B342-4BA1-4BAC-A297-F407A37C75C8}" type="presParOf" srcId="{7EA7DF27-A782-4C4D-891F-D8464596E973}" destId="{06CE8388-7798-42AA-BDEF-45D2DA1696E0}" srcOrd="0" destOrd="0" presId="urn:microsoft.com/office/officeart/2005/8/layout/process1"/>
    <dgm:cxn modelId="{E3D7503A-65FF-4943-B8C1-3878A47A2A57}" type="presParOf" srcId="{7EA7DF27-A782-4C4D-891F-D8464596E973}" destId="{9563108C-5CF9-46B8-A2A0-3336966B07D5}" srcOrd="1" destOrd="0" presId="urn:microsoft.com/office/officeart/2005/8/layout/process1"/>
    <dgm:cxn modelId="{E7E575FD-5BC6-4166-8CBD-B398BD78D36A}" type="presParOf" srcId="{9563108C-5CF9-46B8-A2A0-3336966B07D5}" destId="{552D7FBD-F8EC-495F-ACA4-5199B73B6385}" srcOrd="0" destOrd="0" presId="urn:microsoft.com/office/officeart/2005/8/layout/process1"/>
    <dgm:cxn modelId="{DDC82523-05F1-43F3-BEBD-DA765623DD10}" type="presParOf" srcId="{7EA7DF27-A782-4C4D-891F-D8464596E973}" destId="{578C1C04-B3ED-4185-A364-3D889C8B4B33}" srcOrd="2" destOrd="0" presId="urn:microsoft.com/office/officeart/2005/8/layout/process1"/>
    <dgm:cxn modelId="{042B1E05-A6E5-476E-AAFE-E9EC7CE08143}" type="presParOf" srcId="{7EA7DF27-A782-4C4D-891F-D8464596E973}" destId="{03E6F8D8-D72A-42C3-A5C9-D717306D255B}" srcOrd="3" destOrd="0" presId="urn:microsoft.com/office/officeart/2005/8/layout/process1"/>
    <dgm:cxn modelId="{6B1EC6F0-F7D0-488E-9843-1A83E25E3D71}" type="presParOf" srcId="{03E6F8D8-D72A-42C3-A5C9-D717306D255B}" destId="{0FB50209-BF03-41AC-8AEA-488201DCF38A}" srcOrd="0" destOrd="0" presId="urn:microsoft.com/office/officeart/2005/8/layout/process1"/>
    <dgm:cxn modelId="{33937756-0B9E-4168-A98B-5C984AFE0762}" type="presParOf" srcId="{7EA7DF27-A782-4C4D-891F-D8464596E973}" destId="{2CE7E231-2F18-4BCF-B965-857DF94F28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8EA7EA-2F9F-40A0-BFCC-8FBCC65A22A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EFFA05C-E5E8-44A9-A844-A200A559B94E}">
      <dgm:prSet phldrT="[Text]"/>
      <dgm:spPr/>
      <dgm:t>
        <a:bodyPr/>
        <a:lstStyle/>
        <a:p>
          <a:r>
            <a:rPr lang="zh-CN" altLang="en-US" b="1" dirty="0" smtClean="0">
              <a:solidFill>
                <a:srgbClr val="0000FF"/>
              </a:solidFill>
            </a:rPr>
            <a:t>身份</a:t>
          </a:r>
          <a:endParaRPr lang="en-SG" b="1" dirty="0">
            <a:solidFill>
              <a:srgbClr val="0000FF"/>
            </a:solidFill>
          </a:endParaRPr>
        </a:p>
      </dgm:t>
    </dgm:pt>
    <dgm:pt modelId="{CBB0C252-F716-4410-9D98-E06A9BF99814}" type="parTrans" cxnId="{D664B01B-E0CD-4549-98C0-6167725E0238}">
      <dgm:prSet/>
      <dgm:spPr/>
      <dgm:t>
        <a:bodyPr/>
        <a:lstStyle/>
        <a:p>
          <a:endParaRPr lang="en-SG"/>
        </a:p>
      </dgm:t>
    </dgm:pt>
    <dgm:pt modelId="{08B77984-10F8-4955-902B-CFC1BF2C3001}" type="sibTrans" cxnId="{D664B01B-E0CD-4549-98C0-6167725E0238}">
      <dgm:prSet/>
      <dgm:spPr>
        <a:solidFill>
          <a:srgbClr val="00B0F0"/>
        </a:solidFill>
      </dgm:spPr>
      <dgm:t>
        <a:bodyPr/>
        <a:lstStyle/>
        <a:p>
          <a:endParaRPr lang="en-SG"/>
        </a:p>
      </dgm:t>
    </dgm:pt>
    <dgm:pt modelId="{BB1ABD73-8E59-48F9-B7C7-C00B5A3ADD83}">
      <dgm:prSet phldrT="[Text]" custT="1"/>
      <dgm:spPr/>
      <dgm:t>
        <a:bodyPr/>
        <a:lstStyle/>
        <a:p>
          <a:r>
            <a:rPr lang="zh-CN" altLang="en-US" sz="11500" b="1" dirty="0" smtClean="0">
              <a:solidFill>
                <a:srgbClr val="0000FF"/>
              </a:solidFill>
            </a:rPr>
            <a:t>行为</a:t>
          </a:r>
          <a:endParaRPr lang="en-SG" sz="11500" b="1" dirty="0">
            <a:solidFill>
              <a:srgbClr val="0000FF"/>
            </a:solidFill>
          </a:endParaRPr>
        </a:p>
      </dgm:t>
    </dgm:pt>
    <dgm:pt modelId="{A168FDD2-2600-47B1-A822-E3E4A0CAC056}" type="parTrans" cxnId="{397F1175-B63A-4113-9D28-76F9DBA692B8}">
      <dgm:prSet/>
      <dgm:spPr/>
      <dgm:t>
        <a:bodyPr/>
        <a:lstStyle/>
        <a:p>
          <a:endParaRPr lang="en-SG"/>
        </a:p>
      </dgm:t>
    </dgm:pt>
    <dgm:pt modelId="{DC9FA511-19FE-4FB8-8D11-FF04D0870DC5}" type="sibTrans" cxnId="{397F1175-B63A-4113-9D28-76F9DBA692B8}">
      <dgm:prSet/>
      <dgm:spPr>
        <a:solidFill>
          <a:srgbClr val="00B0F0"/>
        </a:solidFill>
      </dgm:spPr>
      <dgm:t>
        <a:bodyPr/>
        <a:lstStyle/>
        <a:p>
          <a:endParaRPr lang="en-SG"/>
        </a:p>
      </dgm:t>
    </dgm:pt>
    <dgm:pt modelId="{07221107-3E80-4EFA-8920-8A36506B3FC4}">
      <dgm:prSet phldrT="[Text]"/>
      <dgm:spPr/>
      <dgm:t>
        <a:bodyPr/>
        <a:lstStyle/>
        <a:p>
          <a:r>
            <a:rPr lang="zh-CN" altLang="en-US" b="1" dirty="0" smtClean="0">
              <a:solidFill>
                <a:srgbClr val="0000FF"/>
              </a:solidFill>
            </a:rPr>
            <a:t>结果</a:t>
          </a:r>
          <a:endParaRPr lang="en-SG" b="1" dirty="0">
            <a:solidFill>
              <a:srgbClr val="0000FF"/>
            </a:solidFill>
          </a:endParaRPr>
        </a:p>
      </dgm:t>
    </dgm:pt>
    <dgm:pt modelId="{730E8CC8-9685-4D87-B9FB-C10A9BE478AE}" type="parTrans" cxnId="{61E4764E-F85B-408C-A8BE-3758AE0392D3}">
      <dgm:prSet/>
      <dgm:spPr/>
      <dgm:t>
        <a:bodyPr/>
        <a:lstStyle/>
        <a:p>
          <a:endParaRPr lang="en-SG"/>
        </a:p>
      </dgm:t>
    </dgm:pt>
    <dgm:pt modelId="{E6D94E42-8F56-4AEF-B3D9-EBAD1484505E}" type="sibTrans" cxnId="{61E4764E-F85B-408C-A8BE-3758AE0392D3}">
      <dgm:prSet/>
      <dgm:spPr/>
      <dgm:t>
        <a:bodyPr/>
        <a:lstStyle/>
        <a:p>
          <a:endParaRPr lang="en-SG"/>
        </a:p>
      </dgm:t>
    </dgm:pt>
    <dgm:pt modelId="{7EA7DF27-A782-4C4D-891F-D8464596E973}" type="pres">
      <dgm:prSet presAssocID="{C38EA7EA-2F9F-40A0-BFCC-8FBCC65A22AD}" presName="Name0" presStyleCnt="0">
        <dgm:presLayoutVars>
          <dgm:dir/>
          <dgm:resizeHandles val="exact"/>
        </dgm:presLayoutVars>
      </dgm:prSet>
      <dgm:spPr/>
    </dgm:pt>
    <dgm:pt modelId="{06CE8388-7798-42AA-BDEF-45D2DA1696E0}" type="pres">
      <dgm:prSet presAssocID="{6EFFA05C-E5E8-44A9-A844-A200A559B94E}" presName="node" presStyleLbl="node1" presStyleIdx="0" presStyleCnt="3" custScaleY="5168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9563108C-5CF9-46B8-A2A0-3336966B07D5}" type="pres">
      <dgm:prSet presAssocID="{08B77984-10F8-4955-902B-CFC1BF2C3001}" presName="sibTrans" presStyleLbl="sibTrans2D1" presStyleIdx="0" presStyleCnt="2"/>
      <dgm:spPr/>
      <dgm:t>
        <a:bodyPr/>
        <a:lstStyle/>
        <a:p>
          <a:endParaRPr lang="en-SG"/>
        </a:p>
      </dgm:t>
    </dgm:pt>
    <dgm:pt modelId="{552D7FBD-F8EC-495F-ACA4-5199B73B6385}" type="pres">
      <dgm:prSet presAssocID="{08B77984-10F8-4955-902B-CFC1BF2C3001}" presName="connectorText" presStyleLbl="sibTrans2D1" presStyleIdx="0" presStyleCnt="2"/>
      <dgm:spPr/>
      <dgm:t>
        <a:bodyPr/>
        <a:lstStyle/>
        <a:p>
          <a:endParaRPr lang="en-SG"/>
        </a:p>
      </dgm:t>
    </dgm:pt>
    <dgm:pt modelId="{578C1C04-B3ED-4185-A364-3D889C8B4B33}" type="pres">
      <dgm:prSet presAssocID="{BB1ABD73-8E59-48F9-B7C7-C00B5A3ADD83}" presName="node" presStyleLbl="node1" presStyleIdx="1" presStyleCnt="3" custScaleX="309851" custScaleY="106768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3E6F8D8-D72A-42C3-A5C9-D717306D255B}" type="pres">
      <dgm:prSet presAssocID="{DC9FA511-19FE-4FB8-8D11-FF04D0870DC5}" presName="sibTrans" presStyleLbl="sibTrans2D1" presStyleIdx="1" presStyleCnt="2"/>
      <dgm:spPr/>
      <dgm:t>
        <a:bodyPr/>
        <a:lstStyle/>
        <a:p>
          <a:endParaRPr lang="en-SG"/>
        </a:p>
      </dgm:t>
    </dgm:pt>
    <dgm:pt modelId="{0FB50209-BF03-41AC-8AEA-488201DCF38A}" type="pres">
      <dgm:prSet presAssocID="{DC9FA511-19FE-4FB8-8D11-FF04D0870DC5}" presName="connectorText" presStyleLbl="sibTrans2D1" presStyleIdx="1" presStyleCnt="2"/>
      <dgm:spPr/>
      <dgm:t>
        <a:bodyPr/>
        <a:lstStyle/>
        <a:p>
          <a:endParaRPr lang="en-SG"/>
        </a:p>
      </dgm:t>
    </dgm:pt>
    <dgm:pt modelId="{2CE7E231-2F18-4BCF-B965-857DF94F28E0}" type="pres">
      <dgm:prSet presAssocID="{07221107-3E80-4EFA-8920-8A36506B3FC4}" presName="node" presStyleLbl="node1" presStyleIdx="2" presStyleCnt="3" custScaleY="5172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397F1175-B63A-4113-9D28-76F9DBA692B8}" srcId="{C38EA7EA-2F9F-40A0-BFCC-8FBCC65A22AD}" destId="{BB1ABD73-8E59-48F9-B7C7-C00B5A3ADD83}" srcOrd="1" destOrd="0" parTransId="{A168FDD2-2600-47B1-A822-E3E4A0CAC056}" sibTransId="{DC9FA511-19FE-4FB8-8D11-FF04D0870DC5}"/>
    <dgm:cxn modelId="{1CF7382B-10ED-4DC2-B5C7-5AC42148207E}" type="presOf" srcId="{07221107-3E80-4EFA-8920-8A36506B3FC4}" destId="{2CE7E231-2F18-4BCF-B965-857DF94F28E0}" srcOrd="0" destOrd="0" presId="urn:microsoft.com/office/officeart/2005/8/layout/process1"/>
    <dgm:cxn modelId="{B8ED82F2-A3CB-440A-9F23-B47677099B6A}" type="presOf" srcId="{DC9FA511-19FE-4FB8-8D11-FF04D0870DC5}" destId="{0FB50209-BF03-41AC-8AEA-488201DCF38A}" srcOrd="1" destOrd="0" presId="urn:microsoft.com/office/officeart/2005/8/layout/process1"/>
    <dgm:cxn modelId="{4F0835FA-E350-4440-AFD1-95141630EFA1}" type="presOf" srcId="{DC9FA511-19FE-4FB8-8D11-FF04D0870DC5}" destId="{03E6F8D8-D72A-42C3-A5C9-D717306D255B}" srcOrd="0" destOrd="0" presId="urn:microsoft.com/office/officeart/2005/8/layout/process1"/>
    <dgm:cxn modelId="{F3921F99-2FA9-4626-B784-8B5F10464720}" type="presOf" srcId="{08B77984-10F8-4955-902B-CFC1BF2C3001}" destId="{552D7FBD-F8EC-495F-ACA4-5199B73B6385}" srcOrd="1" destOrd="0" presId="urn:microsoft.com/office/officeart/2005/8/layout/process1"/>
    <dgm:cxn modelId="{61E4764E-F85B-408C-A8BE-3758AE0392D3}" srcId="{C38EA7EA-2F9F-40A0-BFCC-8FBCC65A22AD}" destId="{07221107-3E80-4EFA-8920-8A36506B3FC4}" srcOrd="2" destOrd="0" parTransId="{730E8CC8-9685-4D87-B9FB-C10A9BE478AE}" sibTransId="{E6D94E42-8F56-4AEF-B3D9-EBAD1484505E}"/>
    <dgm:cxn modelId="{6E11C599-29CB-4E24-8111-107B70ED9744}" type="presOf" srcId="{BB1ABD73-8E59-48F9-B7C7-C00B5A3ADD83}" destId="{578C1C04-B3ED-4185-A364-3D889C8B4B33}" srcOrd="0" destOrd="0" presId="urn:microsoft.com/office/officeart/2005/8/layout/process1"/>
    <dgm:cxn modelId="{31D1C4F0-99BC-4E8F-B0C3-E0C2148ABF92}" type="presOf" srcId="{6EFFA05C-E5E8-44A9-A844-A200A559B94E}" destId="{06CE8388-7798-42AA-BDEF-45D2DA1696E0}" srcOrd="0" destOrd="0" presId="urn:microsoft.com/office/officeart/2005/8/layout/process1"/>
    <dgm:cxn modelId="{D664B01B-E0CD-4549-98C0-6167725E0238}" srcId="{C38EA7EA-2F9F-40A0-BFCC-8FBCC65A22AD}" destId="{6EFFA05C-E5E8-44A9-A844-A200A559B94E}" srcOrd="0" destOrd="0" parTransId="{CBB0C252-F716-4410-9D98-E06A9BF99814}" sibTransId="{08B77984-10F8-4955-902B-CFC1BF2C3001}"/>
    <dgm:cxn modelId="{B3C5D7D4-D23A-4008-9DD4-16636F91268A}" type="presOf" srcId="{08B77984-10F8-4955-902B-CFC1BF2C3001}" destId="{9563108C-5CF9-46B8-A2A0-3336966B07D5}" srcOrd="0" destOrd="0" presId="urn:microsoft.com/office/officeart/2005/8/layout/process1"/>
    <dgm:cxn modelId="{2557ECCC-2A4A-4BE6-889F-D432889C4442}" type="presOf" srcId="{C38EA7EA-2F9F-40A0-BFCC-8FBCC65A22AD}" destId="{7EA7DF27-A782-4C4D-891F-D8464596E973}" srcOrd="0" destOrd="0" presId="urn:microsoft.com/office/officeart/2005/8/layout/process1"/>
    <dgm:cxn modelId="{ED83C49C-E677-4793-8034-9ECD4FE7C365}" type="presParOf" srcId="{7EA7DF27-A782-4C4D-891F-D8464596E973}" destId="{06CE8388-7798-42AA-BDEF-45D2DA1696E0}" srcOrd="0" destOrd="0" presId="urn:microsoft.com/office/officeart/2005/8/layout/process1"/>
    <dgm:cxn modelId="{9BE92FAF-501E-42F6-AD90-A6F8539C15AD}" type="presParOf" srcId="{7EA7DF27-A782-4C4D-891F-D8464596E973}" destId="{9563108C-5CF9-46B8-A2A0-3336966B07D5}" srcOrd="1" destOrd="0" presId="urn:microsoft.com/office/officeart/2005/8/layout/process1"/>
    <dgm:cxn modelId="{ACDB4C8A-C925-45BC-9EB7-A97D6EA7CC80}" type="presParOf" srcId="{9563108C-5CF9-46B8-A2A0-3336966B07D5}" destId="{552D7FBD-F8EC-495F-ACA4-5199B73B6385}" srcOrd="0" destOrd="0" presId="urn:microsoft.com/office/officeart/2005/8/layout/process1"/>
    <dgm:cxn modelId="{EB9B23D8-9C26-49DD-A0C1-D97391E42E47}" type="presParOf" srcId="{7EA7DF27-A782-4C4D-891F-D8464596E973}" destId="{578C1C04-B3ED-4185-A364-3D889C8B4B33}" srcOrd="2" destOrd="0" presId="urn:microsoft.com/office/officeart/2005/8/layout/process1"/>
    <dgm:cxn modelId="{01D16753-8C58-4AB3-8805-1B3F03A3B26F}" type="presParOf" srcId="{7EA7DF27-A782-4C4D-891F-D8464596E973}" destId="{03E6F8D8-D72A-42C3-A5C9-D717306D255B}" srcOrd="3" destOrd="0" presId="urn:microsoft.com/office/officeart/2005/8/layout/process1"/>
    <dgm:cxn modelId="{423D1B8D-7979-4760-9CCC-3F2A7517EE32}" type="presParOf" srcId="{03E6F8D8-D72A-42C3-A5C9-D717306D255B}" destId="{0FB50209-BF03-41AC-8AEA-488201DCF38A}" srcOrd="0" destOrd="0" presId="urn:microsoft.com/office/officeart/2005/8/layout/process1"/>
    <dgm:cxn modelId="{B309B448-C632-44B4-B9BD-BC7D60070041}" type="presParOf" srcId="{7EA7DF27-A782-4C4D-891F-D8464596E973}" destId="{2CE7E231-2F18-4BCF-B965-857DF94F28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6483C3-1131-4D71-A9E3-39D2ED416ADC}" type="datetimeFigureOut">
              <a:rPr lang="en-US" altLang="zh-CN"/>
              <a:pPr/>
              <a:t>4/12/2015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79E3FF-4CFC-4F75-8DF5-67A4ACFFA4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1358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AF2AFACC-A50F-4CE8-9769-80871792A9C1}" type="slidenum">
              <a:rPr lang="en-US" altLang="zh-CN" sz="1200">
                <a:cs typeface="Arial" pitchFamily="34" charset="0"/>
              </a:rPr>
              <a:pPr eaLnBrk="1" hangingPunct="1"/>
              <a:t>1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51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10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6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11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85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12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52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13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24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14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72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15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27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16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16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E773879F-BE0D-4C49-BDE9-EFABB4425E7D}" type="slidenum">
              <a:rPr lang="en-US" altLang="zh-CN" sz="1200">
                <a:cs typeface="Arial" pitchFamily="34" charset="0"/>
              </a:rPr>
              <a:pPr algn="r" eaLnBrk="1" hangingPunct="1"/>
              <a:t>17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70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E773879F-BE0D-4C49-BDE9-EFABB4425E7D}" type="slidenum">
              <a:rPr lang="en-US" altLang="zh-CN" sz="1200">
                <a:cs typeface="Arial" pitchFamily="34" charset="0"/>
              </a:rPr>
              <a:pPr algn="r" eaLnBrk="1" hangingPunct="1"/>
              <a:t>18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68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E773879F-BE0D-4C49-BDE9-EFABB4425E7D}" type="slidenum">
              <a:rPr lang="en-US" altLang="zh-CN" sz="1200">
                <a:cs typeface="Arial" pitchFamily="34" charset="0"/>
              </a:rPr>
              <a:pPr algn="r" eaLnBrk="1" hangingPunct="1"/>
              <a:t>19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2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046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E773879F-BE0D-4C49-BDE9-EFABB4425E7D}" type="slidenum">
              <a:rPr lang="en-US" altLang="zh-CN" sz="1200">
                <a:cs typeface="Arial" pitchFamily="34" charset="0"/>
              </a:rPr>
              <a:pPr algn="r" eaLnBrk="1" hangingPunct="1"/>
              <a:t>20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01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E773879F-BE0D-4C49-BDE9-EFABB4425E7D}" type="slidenum">
              <a:rPr lang="en-US" altLang="zh-CN" sz="1200">
                <a:cs typeface="Arial" pitchFamily="34" charset="0"/>
              </a:rPr>
              <a:pPr algn="r" eaLnBrk="1" hangingPunct="1"/>
              <a:t>21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895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E773879F-BE0D-4C49-BDE9-EFABB4425E7D}" type="slidenum">
              <a:rPr lang="en-US" altLang="zh-CN" sz="1200">
                <a:cs typeface="Arial" pitchFamily="34" charset="0"/>
              </a:rPr>
              <a:pPr algn="r" eaLnBrk="1" hangingPunct="1"/>
              <a:t>22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81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23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95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24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50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D3CFF225-BE01-495F-BA56-11FE68B22D30}" type="slidenum">
              <a:rPr lang="en-US" altLang="zh-CN" sz="1200">
                <a:cs typeface="Arial" pitchFamily="34" charset="0"/>
              </a:rPr>
              <a:pPr algn="r" eaLnBrk="1" hangingPunct="1"/>
              <a:t>25</a:t>
            </a:fld>
            <a:endParaRPr lang="en-US" altLang="zh-CN" sz="12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4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3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7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4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47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5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89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6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3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7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74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8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32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itchFamily="2" charset="-122"/>
            </a:endParaRPr>
          </a:p>
        </p:txBody>
      </p:sp>
      <p:sp>
        <p:nvSpPr>
          <p:cNvPr id="2150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14F44F1-BD50-470D-9E90-545014D1A1A3}" type="slidenum">
              <a:rPr lang="en-US" altLang="zh-CN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9</a:t>
            </a:fld>
            <a:endParaRPr lang="en-US" altLang="zh-CN" sz="12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0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0EA46-6A8F-438D-92FA-1734502E143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55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237E4-F267-4688-926A-EF14E1098B8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807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E9E6F-C918-47B4-AF8E-2E49DCED067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50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12F04-8416-4B42-8BAA-B88AEFE8F7D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585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0B629-5C01-4F34-8E3B-3A68F14DD93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375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26370-B1D5-4416-B689-42434F18B49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05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61B94-3E26-48D3-90F5-073FEDD900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745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721EB-B98A-47F6-88FB-7193AE6C8B0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34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89D82-0382-4909-A6FC-3AA3DFCB930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395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26698-3B2E-4A5A-9FD5-BBEEC91DE4B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429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CA28A-E202-4248-BE4A-122855A4C33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951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7FB6AC-07AF-4B2C-847E-7FDC19D03BD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95" y="582"/>
            <a:chExt cx="5298" cy="3348"/>
          </a:xfrm>
        </p:grpSpPr>
        <p:pic>
          <p:nvPicPr>
            <p:cNvPr id="14340" name="Picture 5" descr="{FB20880A-6F1E-453C-B83D-37C87F85DCD0}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" y="582"/>
              <a:ext cx="5298" cy="3348"/>
            </a:xfrm>
            <a:prstGeom prst="rect">
              <a:avLst/>
            </a:prstGeom>
            <a:noFill/>
            <a:ln w="57150" cap="rnd">
              <a:solidFill>
                <a:srgbClr val="9999FF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1" name="Freeform 6"/>
            <p:cNvSpPr>
              <a:spLocks/>
            </p:cNvSpPr>
            <p:nvPr/>
          </p:nvSpPr>
          <p:spPr bwMode="auto">
            <a:xfrm>
              <a:off x="4169" y="2668"/>
              <a:ext cx="1317" cy="940"/>
            </a:xfrm>
            <a:custGeom>
              <a:avLst/>
              <a:gdLst>
                <a:gd name="T0" fmla="*/ 6 w 1430"/>
                <a:gd name="T1" fmla="*/ 2147483647 h 621"/>
                <a:gd name="T2" fmla="*/ 6 w 1430"/>
                <a:gd name="T3" fmla="*/ 2147483647 h 621"/>
                <a:gd name="T4" fmla="*/ 6 w 1430"/>
                <a:gd name="T5" fmla="*/ 2147483647 h 621"/>
                <a:gd name="T6" fmla="*/ 6 w 1430"/>
                <a:gd name="T7" fmla="*/ 0 h 621"/>
                <a:gd name="T8" fmla="*/ 6 w 1430"/>
                <a:gd name="T9" fmla="*/ 2147483647 h 621"/>
                <a:gd name="T10" fmla="*/ 6 w 1430"/>
                <a:gd name="T11" fmla="*/ 2147483647 h 621"/>
                <a:gd name="T12" fmla="*/ 6 w 1430"/>
                <a:gd name="T13" fmla="*/ 2147483647 h 621"/>
                <a:gd name="T14" fmla="*/ 6 w 1430"/>
                <a:gd name="T15" fmla="*/ 2147483647 h 621"/>
                <a:gd name="T16" fmla="*/ 6 w 1430"/>
                <a:gd name="T17" fmla="*/ 2147483647 h 621"/>
                <a:gd name="T18" fmla="*/ 6 w 1430"/>
                <a:gd name="T19" fmla="*/ 2147483647 h 621"/>
                <a:gd name="T20" fmla="*/ 6 w 1430"/>
                <a:gd name="T21" fmla="*/ 2147483647 h 621"/>
                <a:gd name="T22" fmla="*/ 6 w 1430"/>
                <a:gd name="T23" fmla="*/ 2147483647 h 621"/>
                <a:gd name="T24" fmla="*/ 6 w 1430"/>
                <a:gd name="T25" fmla="*/ 2147483647 h 621"/>
                <a:gd name="T26" fmla="*/ 6 w 1430"/>
                <a:gd name="T27" fmla="*/ 2147483647 h 621"/>
                <a:gd name="T28" fmla="*/ 6 w 1430"/>
                <a:gd name="T29" fmla="*/ 2147483647 h 621"/>
                <a:gd name="T30" fmla="*/ 6 w 1430"/>
                <a:gd name="T31" fmla="*/ 2147483647 h 621"/>
                <a:gd name="T32" fmla="*/ 6 w 1430"/>
                <a:gd name="T33" fmla="*/ 2147483647 h 621"/>
                <a:gd name="T34" fmla="*/ 6 w 1430"/>
                <a:gd name="T35" fmla="*/ 2147483647 h 621"/>
                <a:gd name="T36" fmla="*/ 6 w 1430"/>
                <a:gd name="T37" fmla="*/ 2147483647 h 621"/>
                <a:gd name="T38" fmla="*/ 6 w 1430"/>
                <a:gd name="T39" fmla="*/ 2147483647 h 621"/>
                <a:gd name="T40" fmla="*/ 6 w 1430"/>
                <a:gd name="T41" fmla="*/ 2147483647 h 621"/>
                <a:gd name="T42" fmla="*/ 6 w 1430"/>
                <a:gd name="T43" fmla="*/ 2147483647 h 621"/>
                <a:gd name="T44" fmla="*/ 6 w 1430"/>
                <a:gd name="T45" fmla="*/ 2147483647 h 621"/>
                <a:gd name="T46" fmla="*/ 6 w 1430"/>
                <a:gd name="T47" fmla="*/ 2147483647 h 621"/>
                <a:gd name="T48" fmla="*/ 6 w 1430"/>
                <a:gd name="T49" fmla="*/ 2147483647 h 621"/>
                <a:gd name="T50" fmla="*/ 6 w 1430"/>
                <a:gd name="T51" fmla="*/ 2147483647 h 621"/>
                <a:gd name="T52" fmla="*/ 6 w 1430"/>
                <a:gd name="T53" fmla="*/ 2147483647 h 621"/>
                <a:gd name="T54" fmla="*/ 6 w 1430"/>
                <a:gd name="T55" fmla="*/ 2147483647 h 621"/>
                <a:gd name="T56" fmla="*/ 6 w 1430"/>
                <a:gd name="T57" fmla="*/ 2147483647 h 621"/>
                <a:gd name="T58" fmla="*/ 6 w 1430"/>
                <a:gd name="T59" fmla="*/ 2147483647 h 621"/>
                <a:gd name="T60" fmla="*/ 6 w 1430"/>
                <a:gd name="T61" fmla="*/ 2147483647 h 621"/>
                <a:gd name="T62" fmla="*/ 6 w 1430"/>
                <a:gd name="T63" fmla="*/ 2147483647 h 621"/>
                <a:gd name="T64" fmla="*/ 6 w 1430"/>
                <a:gd name="T65" fmla="*/ 2147483647 h 621"/>
                <a:gd name="T66" fmla="*/ 6 w 1430"/>
                <a:gd name="T67" fmla="*/ 2147483647 h 621"/>
                <a:gd name="T68" fmla="*/ 6 w 1430"/>
                <a:gd name="T69" fmla="*/ 2147483647 h 621"/>
                <a:gd name="T70" fmla="*/ 6 w 1430"/>
                <a:gd name="T71" fmla="*/ 2147483647 h 621"/>
                <a:gd name="T72" fmla="*/ 6 w 1430"/>
                <a:gd name="T73" fmla="*/ 2147483647 h 621"/>
                <a:gd name="T74" fmla="*/ 6 w 1430"/>
                <a:gd name="T75" fmla="*/ 2147483647 h 621"/>
                <a:gd name="T76" fmla="*/ 6 w 1430"/>
                <a:gd name="T77" fmla="*/ 2147483647 h 621"/>
                <a:gd name="T78" fmla="*/ 6 w 1430"/>
                <a:gd name="T79" fmla="*/ 2147483647 h 621"/>
                <a:gd name="T80" fmla="*/ 6 w 1430"/>
                <a:gd name="T81" fmla="*/ 2147483647 h 621"/>
                <a:gd name="T82" fmla="*/ 6 w 1430"/>
                <a:gd name="T83" fmla="*/ 2147483647 h 621"/>
                <a:gd name="T84" fmla="*/ 6 w 1430"/>
                <a:gd name="T85" fmla="*/ 2147483647 h 621"/>
                <a:gd name="T86" fmla="*/ 6 w 1430"/>
                <a:gd name="T87" fmla="*/ 2147483647 h 621"/>
                <a:gd name="T88" fmla="*/ 6 w 1430"/>
                <a:gd name="T89" fmla="*/ 2147483647 h 621"/>
                <a:gd name="T90" fmla="*/ 6 w 1430"/>
                <a:gd name="T91" fmla="*/ 2147483647 h 621"/>
                <a:gd name="T92" fmla="*/ 6 w 1430"/>
                <a:gd name="T93" fmla="*/ 2147483647 h 621"/>
                <a:gd name="T94" fmla="*/ 6 w 1430"/>
                <a:gd name="T95" fmla="*/ 2147483647 h 621"/>
                <a:gd name="T96" fmla="*/ 6 w 1430"/>
                <a:gd name="T97" fmla="*/ 2147483647 h 621"/>
                <a:gd name="T98" fmla="*/ 6 w 1430"/>
                <a:gd name="T99" fmla="*/ 2147483647 h 621"/>
                <a:gd name="T100" fmla="*/ 6 w 1430"/>
                <a:gd name="T101" fmla="*/ 2147483647 h 621"/>
                <a:gd name="T102" fmla="*/ 6 w 1430"/>
                <a:gd name="T103" fmla="*/ 2147483647 h 621"/>
                <a:gd name="T104" fmla="*/ 0 w 1430"/>
                <a:gd name="T105" fmla="*/ 2147483647 h 621"/>
                <a:gd name="T106" fmla="*/ 6 w 1430"/>
                <a:gd name="T107" fmla="*/ 2147483647 h 621"/>
                <a:gd name="T108" fmla="*/ 6 w 1430"/>
                <a:gd name="T109" fmla="*/ 2147483647 h 621"/>
                <a:gd name="T110" fmla="*/ 6 w 1430"/>
                <a:gd name="T111" fmla="*/ 2147483647 h 621"/>
                <a:gd name="T112" fmla="*/ 6 w 1430"/>
                <a:gd name="T113" fmla="*/ 2147483647 h 621"/>
                <a:gd name="T114" fmla="*/ 6 w 1430"/>
                <a:gd name="T115" fmla="*/ 2147483647 h 621"/>
                <a:gd name="T116" fmla="*/ 6 w 1430"/>
                <a:gd name="T117" fmla="*/ 2147483647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42" name="Freeform 7"/>
            <p:cNvSpPr>
              <a:spLocks/>
            </p:cNvSpPr>
            <p:nvPr/>
          </p:nvSpPr>
          <p:spPr bwMode="auto">
            <a:xfrm>
              <a:off x="315" y="1001"/>
              <a:ext cx="5058" cy="2302"/>
            </a:xfrm>
            <a:custGeom>
              <a:avLst/>
              <a:gdLst>
                <a:gd name="T0" fmla="*/ 1 w 8828"/>
                <a:gd name="T1" fmla="*/ 11 h 2454"/>
                <a:gd name="T2" fmla="*/ 1 w 8828"/>
                <a:gd name="T3" fmla="*/ 10 h 2454"/>
                <a:gd name="T4" fmla="*/ 1 w 8828"/>
                <a:gd name="T5" fmla="*/ 9 h 2454"/>
                <a:gd name="T6" fmla="*/ 1 w 8828"/>
                <a:gd name="T7" fmla="*/ 8 h 2454"/>
                <a:gd name="T8" fmla="*/ 1 w 8828"/>
                <a:gd name="T9" fmla="*/ 8 h 2454"/>
                <a:gd name="T10" fmla="*/ 1 w 8828"/>
                <a:gd name="T11" fmla="*/ 8 h 2454"/>
                <a:gd name="T12" fmla="*/ 1 w 8828"/>
                <a:gd name="T13" fmla="*/ 8 h 2454"/>
                <a:gd name="T14" fmla="*/ 1 w 8828"/>
                <a:gd name="T15" fmla="*/ 8 h 2454"/>
                <a:gd name="T16" fmla="*/ 1 w 8828"/>
                <a:gd name="T17" fmla="*/ 8 h 2454"/>
                <a:gd name="T18" fmla="*/ 1 w 8828"/>
                <a:gd name="T19" fmla="*/ 8 h 2454"/>
                <a:gd name="T20" fmla="*/ 1 w 8828"/>
                <a:gd name="T21" fmla="*/ 8 h 2454"/>
                <a:gd name="T22" fmla="*/ 1 w 8828"/>
                <a:gd name="T23" fmla="*/ 8 h 2454"/>
                <a:gd name="T24" fmla="*/ 1 w 8828"/>
                <a:gd name="T25" fmla="*/ 8 h 2454"/>
                <a:gd name="T26" fmla="*/ 1 w 8828"/>
                <a:gd name="T27" fmla="*/ 8 h 2454"/>
                <a:gd name="T28" fmla="*/ 1 w 8828"/>
                <a:gd name="T29" fmla="*/ 8 h 2454"/>
                <a:gd name="T30" fmla="*/ 1 w 8828"/>
                <a:gd name="T31" fmla="*/ 0 h 2454"/>
                <a:gd name="T32" fmla="*/ 1 w 8828"/>
                <a:gd name="T33" fmla="*/ 8 h 2454"/>
                <a:gd name="T34" fmla="*/ 1 w 8828"/>
                <a:gd name="T35" fmla="*/ 8 h 2454"/>
                <a:gd name="T36" fmla="*/ 1 w 8828"/>
                <a:gd name="T37" fmla="*/ 8 h 2454"/>
                <a:gd name="T38" fmla="*/ 1 w 8828"/>
                <a:gd name="T39" fmla="*/ 8 h 2454"/>
                <a:gd name="T40" fmla="*/ 1 w 8828"/>
                <a:gd name="T41" fmla="*/ 8 h 2454"/>
                <a:gd name="T42" fmla="*/ 1 w 8828"/>
                <a:gd name="T43" fmla="*/ 8 h 2454"/>
                <a:gd name="T44" fmla="*/ 0 w 8828"/>
                <a:gd name="T45" fmla="*/ 8 h 2454"/>
                <a:gd name="T46" fmla="*/ 1 w 8828"/>
                <a:gd name="T47" fmla="*/ 11 h 2454"/>
                <a:gd name="T48" fmla="*/ 1 w 8828"/>
                <a:gd name="T49" fmla="*/ 13 h 2454"/>
                <a:gd name="T50" fmla="*/ 1 w 8828"/>
                <a:gd name="T51" fmla="*/ 9 h 2454"/>
                <a:gd name="T52" fmla="*/ 1 w 8828"/>
                <a:gd name="T53" fmla="*/ 8 h 2454"/>
                <a:gd name="T54" fmla="*/ 1 w 8828"/>
                <a:gd name="T55" fmla="*/ 8 h 2454"/>
                <a:gd name="T56" fmla="*/ 1 w 8828"/>
                <a:gd name="T57" fmla="*/ 8 h 2454"/>
                <a:gd name="T58" fmla="*/ 1 w 8828"/>
                <a:gd name="T59" fmla="*/ 8 h 2454"/>
                <a:gd name="T60" fmla="*/ 1 w 8828"/>
                <a:gd name="T61" fmla="*/ 8 h 2454"/>
                <a:gd name="T62" fmla="*/ 1 w 8828"/>
                <a:gd name="T63" fmla="*/ 8 h 2454"/>
                <a:gd name="T64" fmla="*/ 1 w 8828"/>
                <a:gd name="T65" fmla="*/ 8 h 2454"/>
                <a:gd name="T66" fmla="*/ 1 w 8828"/>
                <a:gd name="T67" fmla="*/ 8 h 2454"/>
                <a:gd name="T68" fmla="*/ 1 w 8828"/>
                <a:gd name="T69" fmla="*/ 8 h 2454"/>
                <a:gd name="T70" fmla="*/ 1 w 8828"/>
                <a:gd name="T71" fmla="*/ 8 h 2454"/>
                <a:gd name="T72" fmla="*/ 1 w 8828"/>
                <a:gd name="T73" fmla="*/ 8 h 2454"/>
                <a:gd name="T74" fmla="*/ 1 w 8828"/>
                <a:gd name="T75" fmla="*/ 8 h 2454"/>
                <a:gd name="T76" fmla="*/ 1 w 8828"/>
                <a:gd name="T77" fmla="*/ 8 h 2454"/>
                <a:gd name="T78" fmla="*/ 1 w 8828"/>
                <a:gd name="T79" fmla="*/ 10 h 2454"/>
                <a:gd name="T80" fmla="*/ 1 w 8828"/>
                <a:gd name="T81" fmla="*/ 11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43" name="Freeform 8"/>
            <p:cNvSpPr>
              <a:spLocks/>
            </p:cNvSpPr>
            <p:nvPr/>
          </p:nvSpPr>
          <p:spPr bwMode="auto">
            <a:xfrm>
              <a:off x="677" y="1105"/>
              <a:ext cx="4455" cy="2092"/>
            </a:xfrm>
            <a:custGeom>
              <a:avLst/>
              <a:gdLst>
                <a:gd name="T0" fmla="*/ 1 w 8280"/>
                <a:gd name="T1" fmla="*/ 5 h 2283"/>
                <a:gd name="T2" fmla="*/ 1 w 8280"/>
                <a:gd name="T3" fmla="*/ 5 h 2283"/>
                <a:gd name="T4" fmla="*/ 1 w 8280"/>
                <a:gd name="T5" fmla="*/ 5 h 2283"/>
                <a:gd name="T6" fmla="*/ 1 w 8280"/>
                <a:gd name="T7" fmla="*/ 5 h 2283"/>
                <a:gd name="T8" fmla="*/ 1 w 8280"/>
                <a:gd name="T9" fmla="*/ 5 h 2283"/>
                <a:gd name="T10" fmla="*/ 1 w 8280"/>
                <a:gd name="T11" fmla="*/ 5 h 2283"/>
                <a:gd name="T12" fmla="*/ 1 w 8280"/>
                <a:gd name="T13" fmla="*/ 5 h 2283"/>
                <a:gd name="T14" fmla="*/ 1 w 8280"/>
                <a:gd name="T15" fmla="*/ 5 h 2283"/>
                <a:gd name="T16" fmla="*/ 1 w 8280"/>
                <a:gd name="T17" fmla="*/ 5 h 2283"/>
                <a:gd name="T18" fmla="*/ 1 w 8280"/>
                <a:gd name="T19" fmla="*/ 5 h 2283"/>
                <a:gd name="T20" fmla="*/ 1 w 8280"/>
                <a:gd name="T21" fmla="*/ 5 h 2283"/>
                <a:gd name="T22" fmla="*/ 1 w 8280"/>
                <a:gd name="T23" fmla="*/ 5 h 2283"/>
                <a:gd name="T24" fmla="*/ 1 w 8280"/>
                <a:gd name="T25" fmla="*/ 5 h 2283"/>
                <a:gd name="T26" fmla="*/ 1 w 8280"/>
                <a:gd name="T27" fmla="*/ 5 h 2283"/>
                <a:gd name="T28" fmla="*/ 0 w 8280"/>
                <a:gd name="T29" fmla="*/ 5 h 2283"/>
                <a:gd name="T30" fmla="*/ 1 w 8280"/>
                <a:gd name="T31" fmla="*/ 5 h 2283"/>
                <a:gd name="T32" fmla="*/ 1 w 8280"/>
                <a:gd name="T33" fmla="*/ 5 h 2283"/>
                <a:gd name="T34" fmla="*/ 1 w 8280"/>
                <a:gd name="T35" fmla="*/ 5 h 2283"/>
                <a:gd name="T36" fmla="*/ 1 w 8280"/>
                <a:gd name="T37" fmla="*/ 5 h 2283"/>
                <a:gd name="T38" fmla="*/ 1 w 8280"/>
                <a:gd name="T39" fmla="*/ 5 h 2283"/>
                <a:gd name="T40" fmla="*/ 1 w 8280"/>
                <a:gd name="T41" fmla="*/ 5 h 2283"/>
                <a:gd name="T42" fmla="*/ 1 w 8280"/>
                <a:gd name="T43" fmla="*/ 5 h 2283"/>
                <a:gd name="T44" fmla="*/ 1 w 8280"/>
                <a:gd name="T45" fmla="*/ 5 h 2283"/>
                <a:gd name="T46" fmla="*/ 1 w 8280"/>
                <a:gd name="T47" fmla="*/ 5 h 2283"/>
                <a:gd name="T48" fmla="*/ 1 w 8280"/>
                <a:gd name="T49" fmla="*/ 5 h 2283"/>
                <a:gd name="T50" fmla="*/ 1 w 8280"/>
                <a:gd name="T51" fmla="*/ 5 h 2283"/>
                <a:gd name="T52" fmla="*/ 1 w 8280"/>
                <a:gd name="T53" fmla="*/ 5 h 2283"/>
                <a:gd name="T54" fmla="*/ 1 w 8280"/>
                <a:gd name="T55" fmla="*/ 5 h 2283"/>
                <a:gd name="T56" fmla="*/ 1 w 8280"/>
                <a:gd name="T57" fmla="*/ 5 h 2283"/>
                <a:gd name="T58" fmla="*/ 1 w 8280"/>
                <a:gd name="T59" fmla="*/ 5 h 2283"/>
                <a:gd name="T60" fmla="*/ 1 w 8280"/>
                <a:gd name="T61" fmla="*/ 5 h 2283"/>
                <a:gd name="T62" fmla="*/ 1 w 8280"/>
                <a:gd name="T63" fmla="*/ 5 h 2283"/>
                <a:gd name="T64" fmla="*/ 1 w 8280"/>
                <a:gd name="T65" fmla="*/ 5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44" name="Freeform 9"/>
            <p:cNvSpPr>
              <a:spLocks/>
            </p:cNvSpPr>
            <p:nvPr/>
          </p:nvSpPr>
          <p:spPr bwMode="auto">
            <a:xfrm>
              <a:off x="1038" y="1211"/>
              <a:ext cx="3853" cy="1986"/>
            </a:xfrm>
            <a:custGeom>
              <a:avLst/>
              <a:gdLst>
                <a:gd name="T0" fmla="*/ 1 w 7067"/>
                <a:gd name="T1" fmla="*/ 7 h 2131"/>
                <a:gd name="T2" fmla="*/ 1 w 7067"/>
                <a:gd name="T3" fmla="*/ 7 h 2131"/>
                <a:gd name="T4" fmla="*/ 1 w 7067"/>
                <a:gd name="T5" fmla="*/ 7 h 2131"/>
                <a:gd name="T6" fmla="*/ 1 w 7067"/>
                <a:gd name="T7" fmla="*/ 7 h 2131"/>
                <a:gd name="T8" fmla="*/ 1 w 7067"/>
                <a:gd name="T9" fmla="*/ 7 h 2131"/>
                <a:gd name="T10" fmla="*/ 1 w 7067"/>
                <a:gd name="T11" fmla="*/ 7 h 2131"/>
                <a:gd name="T12" fmla="*/ 1 w 7067"/>
                <a:gd name="T13" fmla="*/ 7 h 2131"/>
                <a:gd name="T14" fmla="*/ 1 w 7067"/>
                <a:gd name="T15" fmla="*/ 4 h 2131"/>
                <a:gd name="T16" fmla="*/ 1 w 7067"/>
                <a:gd name="T17" fmla="*/ 7 h 2131"/>
                <a:gd name="T18" fmla="*/ 1 w 7067"/>
                <a:gd name="T19" fmla="*/ 7 h 2131"/>
                <a:gd name="T20" fmla="*/ 1 w 7067"/>
                <a:gd name="T21" fmla="*/ 7 h 2131"/>
                <a:gd name="T22" fmla="*/ 1 w 7067"/>
                <a:gd name="T23" fmla="*/ 7 h 2131"/>
                <a:gd name="T24" fmla="*/ 1 w 7067"/>
                <a:gd name="T25" fmla="*/ 7 h 2131"/>
                <a:gd name="T26" fmla="*/ 1 w 7067"/>
                <a:gd name="T27" fmla="*/ 7 h 2131"/>
                <a:gd name="T28" fmla="*/ 0 w 7067"/>
                <a:gd name="T29" fmla="*/ 7 h 2131"/>
                <a:gd name="T30" fmla="*/ 1 w 7067"/>
                <a:gd name="T31" fmla="*/ 7 h 2131"/>
                <a:gd name="T32" fmla="*/ 1 w 7067"/>
                <a:gd name="T33" fmla="*/ 7 h 2131"/>
                <a:gd name="T34" fmla="*/ 1 w 7067"/>
                <a:gd name="T35" fmla="*/ 7 h 2131"/>
                <a:gd name="T36" fmla="*/ 1 w 7067"/>
                <a:gd name="T37" fmla="*/ 7 h 2131"/>
                <a:gd name="T38" fmla="*/ 1 w 7067"/>
                <a:gd name="T39" fmla="*/ 7 h 2131"/>
                <a:gd name="T40" fmla="*/ 1 w 7067"/>
                <a:gd name="T41" fmla="*/ 7 h 2131"/>
                <a:gd name="T42" fmla="*/ 1 w 7067"/>
                <a:gd name="T43" fmla="*/ 7 h 2131"/>
                <a:gd name="T44" fmla="*/ 1 w 7067"/>
                <a:gd name="T45" fmla="*/ 7 h 2131"/>
                <a:gd name="T46" fmla="*/ 1 w 7067"/>
                <a:gd name="T47" fmla="*/ 7 h 2131"/>
                <a:gd name="T48" fmla="*/ 1 w 7067"/>
                <a:gd name="T49" fmla="*/ 7 h 2131"/>
                <a:gd name="T50" fmla="*/ 1 w 7067"/>
                <a:gd name="T51" fmla="*/ 7 h 2131"/>
                <a:gd name="T52" fmla="*/ 1 w 7067"/>
                <a:gd name="T53" fmla="*/ 7 h 2131"/>
                <a:gd name="T54" fmla="*/ 1 w 7067"/>
                <a:gd name="T55" fmla="*/ 7 h 2131"/>
                <a:gd name="T56" fmla="*/ 1 w 7067"/>
                <a:gd name="T57" fmla="*/ 7 h 2131"/>
                <a:gd name="T58" fmla="*/ 1 w 7067"/>
                <a:gd name="T59" fmla="*/ 7 h 2131"/>
                <a:gd name="T60" fmla="*/ 1 w 7067"/>
                <a:gd name="T61" fmla="*/ 7 h 2131"/>
                <a:gd name="T62" fmla="*/ 1 w 7067"/>
                <a:gd name="T63" fmla="*/ 7 h 2131"/>
                <a:gd name="T64" fmla="*/ 1 w 7067"/>
                <a:gd name="T65" fmla="*/ 7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45" name="Freeform 10"/>
            <p:cNvSpPr>
              <a:spLocks/>
            </p:cNvSpPr>
            <p:nvPr/>
          </p:nvSpPr>
          <p:spPr bwMode="auto">
            <a:xfrm>
              <a:off x="1399" y="1315"/>
              <a:ext cx="3131" cy="1882"/>
            </a:xfrm>
            <a:custGeom>
              <a:avLst/>
              <a:gdLst>
                <a:gd name="T0" fmla="*/ 2147483647 w 924"/>
                <a:gd name="T1" fmla="*/ 2147483647 h 1505"/>
                <a:gd name="T2" fmla="*/ 0 w 924"/>
                <a:gd name="T3" fmla="*/ 2147483647 h 1505"/>
                <a:gd name="T4" fmla="*/ 2147483647 w 924"/>
                <a:gd name="T5" fmla="*/ 2147483647 h 1505"/>
                <a:gd name="T6" fmla="*/ 2147483647 w 924"/>
                <a:gd name="T7" fmla="*/ 2147483647 h 1505"/>
                <a:gd name="T8" fmla="*/ 2147483647 w 924"/>
                <a:gd name="T9" fmla="*/ 2147483647 h 1505"/>
                <a:gd name="T10" fmla="*/ 2147483647 w 924"/>
                <a:gd name="T11" fmla="*/ 2147483647 h 1505"/>
                <a:gd name="T12" fmla="*/ 2147483647 w 924"/>
                <a:gd name="T13" fmla="*/ 2147483647 h 1505"/>
                <a:gd name="T14" fmla="*/ 2147483647 w 924"/>
                <a:gd name="T15" fmla="*/ 1163246118 h 1505"/>
                <a:gd name="T16" fmla="*/ 2147483647 w 924"/>
                <a:gd name="T17" fmla="*/ 1 h 1505"/>
                <a:gd name="T18" fmla="*/ 2147483647 w 924"/>
                <a:gd name="T19" fmla="*/ 2147483647 h 1505"/>
                <a:gd name="T20" fmla="*/ 2147483647 w 924"/>
                <a:gd name="T21" fmla="*/ 2147483647 h 1505"/>
                <a:gd name="T22" fmla="*/ 2147483647 w 924"/>
                <a:gd name="T23" fmla="*/ 2147483647 h 1505"/>
                <a:gd name="T24" fmla="*/ 2147483647 w 924"/>
                <a:gd name="T25" fmla="*/ 2147483647 h 1505"/>
                <a:gd name="T26" fmla="*/ 2147483647 w 924"/>
                <a:gd name="T27" fmla="*/ 2147483647 h 1505"/>
                <a:gd name="T28" fmla="*/ 2147483647 w 924"/>
                <a:gd name="T29" fmla="*/ 2147483647 h 1505"/>
                <a:gd name="T30" fmla="*/ 2147483647 w 924"/>
                <a:gd name="T31" fmla="*/ 2147483647 h 1505"/>
                <a:gd name="T32" fmla="*/ 2147483647 w 924"/>
                <a:gd name="T33" fmla="*/ 2147483647 h 1505"/>
                <a:gd name="T34" fmla="*/ 2147483647 w 924"/>
                <a:gd name="T35" fmla="*/ 2147483647 h 1505"/>
                <a:gd name="T36" fmla="*/ 2147483647 w 924"/>
                <a:gd name="T37" fmla="*/ 2147483647 h 1505"/>
                <a:gd name="T38" fmla="*/ 2147483647 w 924"/>
                <a:gd name="T39" fmla="*/ 2147483647 h 1505"/>
                <a:gd name="T40" fmla="*/ 2147483647 w 924"/>
                <a:gd name="T41" fmla="*/ 2147483647 h 1505"/>
                <a:gd name="T42" fmla="*/ 2147483647 w 924"/>
                <a:gd name="T43" fmla="*/ 2147483647 h 1505"/>
                <a:gd name="T44" fmla="*/ 2147483647 w 924"/>
                <a:gd name="T45" fmla="*/ 2147483647 h 1505"/>
                <a:gd name="T46" fmla="*/ 2147483647 w 924"/>
                <a:gd name="T47" fmla="*/ 2147483647 h 1505"/>
                <a:gd name="T48" fmla="*/ 2147483647 w 924"/>
                <a:gd name="T49" fmla="*/ 2147483647 h 1505"/>
                <a:gd name="T50" fmla="*/ 2147483647 w 924"/>
                <a:gd name="T51" fmla="*/ 2147483647 h 1505"/>
                <a:gd name="T52" fmla="*/ 2147483647 w 924"/>
                <a:gd name="T53" fmla="*/ 2147483647 h 1505"/>
                <a:gd name="T54" fmla="*/ 2147483647 w 924"/>
                <a:gd name="T55" fmla="*/ 2147483647 h 1505"/>
                <a:gd name="T56" fmla="*/ 2147483647 w 924"/>
                <a:gd name="T57" fmla="*/ 2147483647 h 1505"/>
                <a:gd name="T58" fmla="*/ 2147483647 w 924"/>
                <a:gd name="T59" fmla="*/ 2147483647 h 1505"/>
                <a:gd name="T60" fmla="*/ 2147483647 w 924"/>
                <a:gd name="T61" fmla="*/ 2147483647 h 1505"/>
                <a:gd name="T62" fmla="*/ 2147483647 w 924"/>
                <a:gd name="T63" fmla="*/ 2147483647 h 1505"/>
                <a:gd name="T64" fmla="*/ 2147483647 w 924"/>
                <a:gd name="T65" fmla="*/ 2147483647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46" name="Freeform 11"/>
            <p:cNvSpPr>
              <a:spLocks/>
            </p:cNvSpPr>
            <p:nvPr/>
          </p:nvSpPr>
          <p:spPr bwMode="auto">
            <a:xfrm>
              <a:off x="315" y="2674"/>
              <a:ext cx="1686" cy="839"/>
            </a:xfrm>
            <a:custGeom>
              <a:avLst/>
              <a:gdLst>
                <a:gd name="T0" fmla="*/ 3 w 1935"/>
                <a:gd name="T1" fmla="*/ 143082242 h 714"/>
                <a:gd name="T2" fmla="*/ 3 w 1935"/>
                <a:gd name="T3" fmla="*/ 135324337 h 714"/>
                <a:gd name="T4" fmla="*/ 3 w 1935"/>
                <a:gd name="T5" fmla="*/ 142132796 h 714"/>
                <a:gd name="T6" fmla="*/ 3 w 1935"/>
                <a:gd name="T7" fmla="*/ 164946151 h 714"/>
                <a:gd name="T8" fmla="*/ 3 w 1935"/>
                <a:gd name="T9" fmla="*/ 220987249 h 714"/>
                <a:gd name="T10" fmla="*/ 3 w 1935"/>
                <a:gd name="T11" fmla="*/ 291906936 h 714"/>
                <a:gd name="T12" fmla="*/ 3 w 1935"/>
                <a:gd name="T13" fmla="*/ 357623571 h 714"/>
                <a:gd name="T14" fmla="*/ 3 w 1935"/>
                <a:gd name="T15" fmla="*/ 381238946 h 714"/>
                <a:gd name="T16" fmla="*/ 3 w 1935"/>
                <a:gd name="T17" fmla="*/ 385682291 h 714"/>
                <a:gd name="T18" fmla="*/ 3 w 1935"/>
                <a:gd name="T19" fmla="*/ 381238946 h 714"/>
                <a:gd name="T20" fmla="*/ 3 w 1935"/>
                <a:gd name="T21" fmla="*/ 372845515 h 714"/>
                <a:gd name="T22" fmla="*/ 3 w 1935"/>
                <a:gd name="T23" fmla="*/ 365434920 h 714"/>
                <a:gd name="T24" fmla="*/ 3 w 1935"/>
                <a:gd name="T25" fmla="*/ 409375023 h 714"/>
                <a:gd name="T26" fmla="*/ 3 w 1935"/>
                <a:gd name="T27" fmla="*/ 439683879 h 714"/>
                <a:gd name="T28" fmla="*/ 3 w 1935"/>
                <a:gd name="T29" fmla="*/ 463377249 h 714"/>
                <a:gd name="T30" fmla="*/ 3 w 1935"/>
                <a:gd name="T31" fmla="*/ 466512614 h 714"/>
                <a:gd name="T32" fmla="*/ 3 w 1935"/>
                <a:gd name="T33" fmla="*/ 455132520 h 714"/>
                <a:gd name="T34" fmla="*/ 3 w 1935"/>
                <a:gd name="T35" fmla="*/ 432301603 h 714"/>
                <a:gd name="T36" fmla="*/ 3 w 1935"/>
                <a:gd name="T37" fmla="*/ 404590214 h 714"/>
                <a:gd name="T38" fmla="*/ 3 w 1935"/>
                <a:gd name="T39" fmla="*/ 381238946 h 714"/>
                <a:gd name="T40" fmla="*/ 3 w 1935"/>
                <a:gd name="T41" fmla="*/ 413647986 h 714"/>
                <a:gd name="T42" fmla="*/ 3 w 1935"/>
                <a:gd name="T43" fmla="*/ 444264823 h 714"/>
                <a:gd name="T44" fmla="*/ 3 w 1935"/>
                <a:gd name="T45" fmla="*/ 466512614 h 714"/>
                <a:gd name="T46" fmla="*/ 3 w 1935"/>
                <a:gd name="T47" fmla="*/ 466512614 h 714"/>
                <a:gd name="T48" fmla="*/ 3 w 1935"/>
                <a:gd name="T49" fmla="*/ 458481404 h 714"/>
                <a:gd name="T50" fmla="*/ 3 w 1935"/>
                <a:gd name="T51" fmla="*/ 435347815 h 714"/>
                <a:gd name="T52" fmla="*/ 3 w 1935"/>
                <a:gd name="T53" fmla="*/ 405736592 h 714"/>
                <a:gd name="T54" fmla="*/ 3 w 1935"/>
                <a:gd name="T55" fmla="*/ 364470532 h 714"/>
                <a:gd name="T56" fmla="*/ 3 w 1935"/>
                <a:gd name="T57" fmla="*/ 365434920 h 714"/>
                <a:gd name="T58" fmla="*/ 3 w 1935"/>
                <a:gd name="T59" fmla="*/ 365434920 h 714"/>
                <a:gd name="T60" fmla="*/ 3 w 1935"/>
                <a:gd name="T61" fmla="*/ 339341234 h 714"/>
                <a:gd name="T62" fmla="*/ 3 w 1935"/>
                <a:gd name="T63" fmla="*/ 279645604 h 714"/>
                <a:gd name="T64" fmla="*/ 3 w 1935"/>
                <a:gd name="T65" fmla="*/ 228601190 h 714"/>
                <a:gd name="T66" fmla="*/ 3 w 1935"/>
                <a:gd name="T67" fmla="*/ 178666867 h 714"/>
                <a:gd name="T68" fmla="*/ 3 w 1935"/>
                <a:gd name="T69" fmla="*/ 143082242 h 714"/>
                <a:gd name="T70" fmla="*/ 3 w 1935"/>
                <a:gd name="T71" fmla="*/ 129394710 h 714"/>
                <a:gd name="T72" fmla="*/ 3 w 1935"/>
                <a:gd name="T73" fmla="*/ 129394710 h 714"/>
                <a:gd name="T74" fmla="*/ 3 w 1935"/>
                <a:gd name="T75" fmla="*/ 135324337 h 714"/>
                <a:gd name="T76" fmla="*/ 3 w 1935"/>
                <a:gd name="T77" fmla="*/ 146503231 h 714"/>
                <a:gd name="T78" fmla="*/ 3 w 1935"/>
                <a:gd name="T79" fmla="*/ 168131654 h 714"/>
                <a:gd name="T80" fmla="*/ 3 w 1935"/>
                <a:gd name="T81" fmla="*/ 131581418 h 714"/>
                <a:gd name="T82" fmla="*/ 3 w 1935"/>
                <a:gd name="T83" fmla="*/ 76072587 h 714"/>
                <a:gd name="T84" fmla="*/ 3 w 1935"/>
                <a:gd name="T85" fmla="*/ 34697785 h 714"/>
                <a:gd name="T86" fmla="*/ 3 w 1935"/>
                <a:gd name="T87" fmla="*/ 19818557 h 714"/>
                <a:gd name="T88" fmla="*/ 3 w 1935"/>
                <a:gd name="T89" fmla="*/ 12214643 h 714"/>
                <a:gd name="T90" fmla="*/ 3 w 1935"/>
                <a:gd name="T91" fmla="*/ 18812432 h 714"/>
                <a:gd name="T92" fmla="*/ 3 w 1935"/>
                <a:gd name="T93" fmla="*/ 51403586 h 714"/>
                <a:gd name="T94" fmla="*/ 3 w 1935"/>
                <a:gd name="T95" fmla="*/ 96423422 h 714"/>
                <a:gd name="T96" fmla="*/ 3 w 1935"/>
                <a:gd name="T97" fmla="*/ 138552871 h 714"/>
                <a:gd name="T98" fmla="*/ 3 w 1935"/>
                <a:gd name="T99" fmla="*/ 92730137 h 714"/>
                <a:gd name="T100" fmla="*/ 3 w 1935"/>
                <a:gd name="T101" fmla="*/ 49525337 h 714"/>
                <a:gd name="T102" fmla="*/ 3 w 1935"/>
                <a:gd name="T103" fmla="*/ 16865852 h 714"/>
                <a:gd name="T104" fmla="*/ 3 w 1935"/>
                <a:gd name="T105" fmla="*/ 6406573 h 714"/>
                <a:gd name="T106" fmla="*/ 3 w 1935"/>
                <a:gd name="T107" fmla="*/ 2310022 h 714"/>
                <a:gd name="T108" fmla="*/ 3 w 1935"/>
                <a:gd name="T109" fmla="*/ 26834393 h 714"/>
                <a:gd name="T110" fmla="*/ 3 w 1935"/>
                <a:gd name="T111" fmla="*/ 78055963 h 714"/>
                <a:gd name="T112" fmla="*/ 3 w 1935"/>
                <a:gd name="T113" fmla="*/ 131581418 h 714"/>
                <a:gd name="T114" fmla="*/ 3 w 1935"/>
                <a:gd name="T115" fmla="*/ 161919525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47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145" y="842"/>
              <a:ext cx="3371" cy="9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SG" sz="3200" kern="10"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chemeClr val="tx1">
                        <a:alpha val="74997"/>
                      </a:schemeClr>
                    </a:outerShdw>
                  </a:effectLst>
                  <a:latin typeface="Script MT Bold"/>
                </a:rPr>
                <a:t>Rainbow Home Church</a:t>
              </a:r>
            </a:p>
          </p:txBody>
        </p:sp>
        <p:sp>
          <p:nvSpPr>
            <p:cNvPr id="14348" name="Freeform 13"/>
            <p:cNvSpPr>
              <a:spLocks/>
            </p:cNvSpPr>
            <p:nvPr/>
          </p:nvSpPr>
          <p:spPr bwMode="auto">
            <a:xfrm>
              <a:off x="1881" y="2289"/>
              <a:ext cx="1490" cy="975"/>
            </a:xfrm>
            <a:custGeom>
              <a:avLst/>
              <a:gdLst>
                <a:gd name="T0" fmla="*/ 1 w 2228"/>
                <a:gd name="T1" fmla="*/ 1 h 1455"/>
                <a:gd name="T2" fmla="*/ 1 w 2228"/>
                <a:gd name="T3" fmla="*/ 1 h 1455"/>
                <a:gd name="T4" fmla="*/ 1 w 2228"/>
                <a:gd name="T5" fmla="*/ 1 h 1455"/>
                <a:gd name="T6" fmla="*/ 0 w 2228"/>
                <a:gd name="T7" fmla="*/ 0 h 1455"/>
                <a:gd name="T8" fmla="*/ 1 w 2228"/>
                <a:gd name="T9" fmla="*/ 1 h 1455"/>
                <a:gd name="T10" fmla="*/ 1 w 2228"/>
                <a:gd name="T11" fmla="*/ 1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49" name="Freeform 14"/>
            <p:cNvSpPr>
              <a:spLocks/>
            </p:cNvSpPr>
            <p:nvPr/>
          </p:nvSpPr>
          <p:spPr bwMode="auto">
            <a:xfrm>
              <a:off x="1881" y="1891"/>
              <a:ext cx="1876" cy="440"/>
            </a:xfrm>
            <a:custGeom>
              <a:avLst/>
              <a:gdLst>
                <a:gd name="T0" fmla="*/ 1 w 2804"/>
                <a:gd name="T1" fmla="*/ 0 h 654"/>
                <a:gd name="T2" fmla="*/ 1 w 2804"/>
                <a:gd name="T3" fmla="*/ 1 h 654"/>
                <a:gd name="T4" fmla="*/ 1 w 2804"/>
                <a:gd name="T5" fmla="*/ 1 h 654"/>
                <a:gd name="T6" fmla="*/ 0 w 2804"/>
                <a:gd name="T7" fmla="*/ 1 h 654"/>
                <a:gd name="T8" fmla="*/ 1 w 2804"/>
                <a:gd name="T9" fmla="*/ 0 h 654"/>
                <a:gd name="T10" fmla="*/ 1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0" name="Freeform 15"/>
            <p:cNvSpPr>
              <a:spLocks/>
            </p:cNvSpPr>
            <p:nvPr/>
          </p:nvSpPr>
          <p:spPr bwMode="auto">
            <a:xfrm>
              <a:off x="2091" y="2438"/>
              <a:ext cx="126" cy="520"/>
            </a:xfrm>
            <a:custGeom>
              <a:avLst/>
              <a:gdLst>
                <a:gd name="T0" fmla="*/ 0 w 186"/>
                <a:gd name="T1" fmla="*/ 1 h 775"/>
                <a:gd name="T2" fmla="*/ 1 w 186"/>
                <a:gd name="T3" fmla="*/ 1 h 775"/>
                <a:gd name="T4" fmla="*/ 1 w 186"/>
                <a:gd name="T5" fmla="*/ 1 h 775"/>
                <a:gd name="T6" fmla="*/ 1 w 186"/>
                <a:gd name="T7" fmla="*/ 1 h 775"/>
                <a:gd name="T8" fmla="*/ 1 w 186"/>
                <a:gd name="T9" fmla="*/ 1 h 775"/>
                <a:gd name="T10" fmla="*/ 1 w 186"/>
                <a:gd name="T11" fmla="*/ 1 h 775"/>
                <a:gd name="T12" fmla="*/ 1 w 186"/>
                <a:gd name="T13" fmla="*/ 0 h 775"/>
                <a:gd name="T14" fmla="*/ 1 w 186"/>
                <a:gd name="T15" fmla="*/ 0 h 775"/>
                <a:gd name="T16" fmla="*/ 1 w 186"/>
                <a:gd name="T17" fmla="*/ 1 h 775"/>
                <a:gd name="T18" fmla="*/ 1 w 186"/>
                <a:gd name="T19" fmla="*/ 1 h 775"/>
                <a:gd name="T20" fmla="*/ 1 w 186"/>
                <a:gd name="T21" fmla="*/ 1 h 775"/>
                <a:gd name="T22" fmla="*/ 1 w 186"/>
                <a:gd name="T23" fmla="*/ 1 h 775"/>
                <a:gd name="T24" fmla="*/ 1 w 186"/>
                <a:gd name="T25" fmla="*/ 1 h 775"/>
                <a:gd name="T26" fmla="*/ 0 w 186"/>
                <a:gd name="T27" fmla="*/ 1 h 775"/>
                <a:gd name="T28" fmla="*/ 0 w 18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1" name="Freeform 16"/>
            <p:cNvSpPr>
              <a:spLocks/>
            </p:cNvSpPr>
            <p:nvPr/>
          </p:nvSpPr>
          <p:spPr bwMode="auto">
            <a:xfrm>
              <a:off x="3359" y="1915"/>
              <a:ext cx="677" cy="1351"/>
            </a:xfrm>
            <a:custGeom>
              <a:avLst/>
              <a:gdLst>
                <a:gd name="T0" fmla="*/ 1 w 1012"/>
                <a:gd name="T1" fmla="*/ 1 h 2015"/>
                <a:gd name="T2" fmla="*/ 1 w 1012"/>
                <a:gd name="T3" fmla="*/ 0 h 2015"/>
                <a:gd name="T4" fmla="*/ 1 w 1012"/>
                <a:gd name="T5" fmla="*/ 1 h 2015"/>
                <a:gd name="T6" fmla="*/ 1 w 1012"/>
                <a:gd name="T7" fmla="*/ 1 h 2015"/>
                <a:gd name="T8" fmla="*/ 0 w 1012"/>
                <a:gd name="T9" fmla="*/ 1 h 2015"/>
                <a:gd name="T10" fmla="*/ 1 w 1012"/>
                <a:gd name="T11" fmla="*/ 1 h 2015"/>
                <a:gd name="T12" fmla="*/ 1 w 1012"/>
                <a:gd name="T13" fmla="*/ 1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2" name="Freeform 17"/>
            <p:cNvSpPr>
              <a:spLocks/>
            </p:cNvSpPr>
            <p:nvPr/>
          </p:nvSpPr>
          <p:spPr bwMode="auto">
            <a:xfrm>
              <a:off x="3168" y="1464"/>
              <a:ext cx="337" cy="484"/>
            </a:xfrm>
            <a:custGeom>
              <a:avLst/>
              <a:gdLst>
                <a:gd name="T0" fmla="*/ 0 w 502"/>
                <a:gd name="T1" fmla="*/ 1 h 724"/>
                <a:gd name="T2" fmla="*/ 1 w 502"/>
                <a:gd name="T3" fmla="*/ 0 h 724"/>
                <a:gd name="T4" fmla="*/ 1 w 502"/>
                <a:gd name="T5" fmla="*/ 1 h 724"/>
                <a:gd name="T6" fmla="*/ 0 w 502"/>
                <a:gd name="T7" fmla="*/ 1 h 724"/>
                <a:gd name="T8" fmla="*/ 0 w 502"/>
                <a:gd name="T9" fmla="*/ 1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3" name="Freeform 18"/>
            <p:cNvSpPr>
              <a:spLocks/>
            </p:cNvSpPr>
            <p:nvPr/>
          </p:nvSpPr>
          <p:spPr bwMode="auto">
            <a:xfrm>
              <a:off x="3438" y="1464"/>
              <a:ext cx="279" cy="501"/>
            </a:xfrm>
            <a:custGeom>
              <a:avLst/>
              <a:gdLst>
                <a:gd name="T0" fmla="*/ 0 w 417"/>
                <a:gd name="T1" fmla="*/ 0 h 749"/>
                <a:gd name="T2" fmla="*/ 1 w 417"/>
                <a:gd name="T3" fmla="*/ 1 h 749"/>
                <a:gd name="T4" fmla="*/ 1 w 417"/>
                <a:gd name="T5" fmla="*/ 1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4" name="Freeform 19"/>
            <p:cNvSpPr>
              <a:spLocks/>
            </p:cNvSpPr>
            <p:nvPr/>
          </p:nvSpPr>
          <p:spPr bwMode="auto">
            <a:xfrm>
              <a:off x="3638" y="2248"/>
              <a:ext cx="218" cy="239"/>
            </a:xfrm>
            <a:custGeom>
              <a:avLst/>
              <a:gdLst>
                <a:gd name="T0" fmla="*/ 1 w 325"/>
                <a:gd name="T1" fmla="*/ 1 h 354"/>
                <a:gd name="T2" fmla="*/ 1 w 325"/>
                <a:gd name="T3" fmla="*/ 1 h 354"/>
                <a:gd name="T4" fmla="*/ 1 w 325"/>
                <a:gd name="T5" fmla="*/ 1 h 354"/>
                <a:gd name="T6" fmla="*/ 1 w 325"/>
                <a:gd name="T7" fmla="*/ 1 h 354"/>
                <a:gd name="T8" fmla="*/ 1 w 325"/>
                <a:gd name="T9" fmla="*/ 1 h 354"/>
                <a:gd name="T10" fmla="*/ 1 w 325"/>
                <a:gd name="T11" fmla="*/ 1 h 354"/>
                <a:gd name="T12" fmla="*/ 1 w 325"/>
                <a:gd name="T13" fmla="*/ 1 h 354"/>
                <a:gd name="T14" fmla="*/ 1 w 325"/>
                <a:gd name="T15" fmla="*/ 1 h 354"/>
                <a:gd name="T16" fmla="*/ 1 w 325"/>
                <a:gd name="T17" fmla="*/ 1 h 354"/>
                <a:gd name="T18" fmla="*/ 1 w 325"/>
                <a:gd name="T19" fmla="*/ 1 h 354"/>
                <a:gd name="T20" fmla="*/ 1 w 325"/>
                <a:gd name="T21" fmla="*/ 1 h 354"/>
                <a:gd name="T22" fmla="*/ 1 w 325"/>
                <a:gd name="T23" fmla="*/ 1 h 354"/>
                <a:gd name="T24" fmla="*/ 1 w 325"/>
                <a:gd name="T25" fmla="*/ 1 h 354"/>
                <a:gd name="T26" fmla="*/ 1 w 325"/>
                <a:gd name="T27" fmla="*/ 1 h 354"/>
                <a:gd name="T28" fmla="*/ 1 w 325"/>
                <a:gd name="T29" fmla="*/ 1 h 354"/>
                <a:gd name="T30" fmla="*/ 1 w 325"/>
                <a:gd name="T31" fmla="*/ 1 h 354"/>
                <a:gd name="T32" fmla="*/ 1 w 325"/>
                <a:gd name="T33" fmla="*/ 1 h 354"/>
                <a:gd name="T34" fmla="*/ 1 w 325"/>
                <a:gd name="T35" fmla="*/ 1 h 354"/>
                <a:gd name="T36" fmla="*/ 1 w 325"/>
                <a:gd name="T37" fmla="*/ 1 h 354"/>
                <a:gd name="T38" fmla="*/ 1 w 325"/>
                <a:gd name="T39" fmla="*/ 0 h 354"/>
                <a:gd name="T40" fmla="*/ 1 w 325"/>
                <a:gd name="T41" fmla="*/ 0 h 354"/>
                <a:gd name="T42" fmla="*/ 1 w 325"/>
                <a:gd name="T43" fmla="*/ 0 h 354"/>
                <a:gd name="T44" fmla="*/ 1 w 325"/>
                <a:gd name="T45" fmla="*/ 1 h 354"/>
                <a:gd name="T46" fmla="*/ 1 w 325"/>
                <a:gd name="T47" fmla="*/ 1 h 354"/>
                <a:gd name="T48" fmla="*/ 1 w 325"/>
                <a:gd name="T49" fmla="*/ 1 h 354"/>
                <a:gd name="T50" fmla="*/ 1 w 325"/>
                <a:gd name="T51" fmla="*/ 1 h 354"/>
                <a:gd name="T52" fmla="*/ 1 w 325"/>
                <a:gd name="T53" fmla="*/ 1 h 354"/>
                <a:gd name="T54" fmla="*/ 0 w 325"/>
                <a:gd name="T55" fmla="*/ 1 h 354"/>
                <a:gd name="T56" fmla="*/ 0 w 325"/>
                <a:gd name="T57" fmla="*/ 1 h 354"/>
                <a:gd name="T58" fmla="*/ 0 w 325"/>
                <a:gd name="T59" fmla="*/ 1 h 354"/>
                <a:gd name="T60" fmla="*/ 0 w 325"/>
                <a:gd name="T61" fmla="*/ 1 h 354"/>
                <a:gd name="T62" fmla="*/ 0 w 325"/>
                <a:gd name="T63" fmla="*/ 1 h 354"/>
                <a:gd name="T64" fmla="*/ 0 w 325"/>
                <a:gd name="T65" fmla="*/ 1 h 354"/>
                <a:gd name="T66" fmla="*/ 0 w 325"/>
                <a:gd name="T67" fmla="*/ 1 h 354"/>
                <a:gd name="T68" fmla="*/ 1 w 325"/>
                <a:gd name="T69" fmla="*/ 1 h 354"/>
                <a:gd name="T70" fmla="*/ 1 w 325"/>
                <a:gd name="T71" fmla="*/ 1 h 354"/>
                <a:gd name="T72" fmla="*/ 1 w 325"/>
                <a:gd name="T73" fmla="*/ 1 h 354"/>
                <a:gd name="T74" fmla="*/ 1 w 325"/>
                <a:gd name="T75" fmla="*/ 1 h 354"/>
                <a:gd name="T76" fmla="*/ 1 w 325"/>
                <a:gd name="T77" fmla="*/ 1 h 354"/>
                <a:gd name="T78" fmla="*/ 1 w 325"/>
                <a:gd name="T79" fmla="*/ 1 h 354"/>
                <a:gd name="T80" fmla="*/ 1 w 325"/>
                <a:gd name="T81" fmla="*/ 1 h 354"/>
                <a:gd name="T82" fmla="*/ 1 w 325"/>
                <a:gd name="T83" fmla="*/ 1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5" name="Freeform 20"/>
            <p:cNvSpPr>
              <a:spLocks/>
            </p:cNvSpPr>
            <p:nvPr/>
          </p:nvSpPr>
          <p:spPr bwMode="auto">
            <a:xfrm>
              <a:off x="3650" y="2617"/>
              <a:ext cx="206" cy="629"/>
            </a:xfrm>
            <a:custGeom>
              <a:avLst/>
              <a:gdLst>
                <a:gd name="T0" fmla="*/ 0 w 307"/>
                <a:gd name="T1" fmla="*/ 1 h 938"/>
                <a:gd name="T2" fmla="*/ 1 w 307"/>
                <a:gd name="T3" fmla="*/ 1 h 938"/>
                <a:gd name="T4" fmla="*/ 1 w 307"/>
                <a:gd name="T5" fmla="*/ 1 h 938"/>
                <a:gd name="T6" fmla="*/ 1 w 307"/>
                <a:gd name="T7" fmla="*/ 1 h 938"/>
                <a:gd name="T8" fmla="*/ 1 w 307"/>
                <a:gd name="T9" fmla="*/ 1 h 938"/>
                <a:gd name="T10" fmla="*/ 1 w 307"/>
                <a:gd name="T11" fmla="*/ 1 h 938"/>
                <a:gd name="T12" fmla="*/ 1 w 307"/>
                <a:gd name="T13" fmla="*/ 1 h 938"/>
                <a:gd name="T14" fmla="*/ 1 w 307"/>
                <a:gd name="T15" fmla="*/ 1 h 938"/>
                <a:gd name="T16" fmla="*/ 1 w 307"/>
                <a:gd name="T17" fmla="*/ 1 h 938"/>
                <a:gd name="T18" fmla="*/ 1 w 307"/>
                <a:gd name="T19" fmla="*/ 0 h 938"/>
                <a:gd name="T20" fmla="*/ 1 w 307"/>
                <a:gd name="T21" fmla="*/ 0 h 938"/>
                <a:gd name="T22" fmla="*/ 1 w 307"/>
                <a:gd name="T23" fmla="*/ 1 h 938"/>
                <a:gd name="T24" fmla="*/ 1 w 307"/>
                <a:gd name="T25" fmla="*/ 1 h 938"/>
                <a:gd name="T26" fmla="*/ 1 w 307"/>
                <a:gd name="T27" fmla="*/ 1 h 938"/>
                <a:gd name="T28" fmla="*/ 1 w 307"/>
                <a:gd name="T29" fmla="*/ 1 h 938"/>
                <a:gd name="T30" fmla="*/ 1 w 307"/>
                <a:gd name="T31" fmla="*/ 1 h 938"/>
                <a:gd name="T32" fmla="*/ 1 w 307"/>
                <a:gd name="T33" fmla="*/ 1 h 938"/>
                <a:gd name="T34" fmla="*/ 1 w 307"/>
                <a:gd name="T35" fmla="*/ 1 h 938"/>
                <a:gd name="T36" fmla="*/ 1 w 307"/>
                <a:gd name="T37" fmla="*/ 1 h 938"/>
                <a:gd name="T38" fmla="*/ 0 w 307"/>
                <a:gd name="T39" fmla="*/ 1 h 938"/>
                <a:gd name="T40" fmla="*/ 0 w 307"/>
                <a:gd name="T41" fmla="*/ 1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6" name="Freeform 21"/>
            <p:cNvSpPr>
              <a:spLocks/>
            </p:cNvSpPr>
            <p:nvPr/>
          </p:nvSpPr>
          <p:spPr bwMode="auto">
            <a:xfrm>
              <a:off x="3061" y="2455"/>
              <a:ext cx="117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1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7" name="Freeform 22"/>
            <p:cNvSpPr>
              <a:spLocks/>
            </p:cNvSpPr>
            <p:nvPr/>
          </p:nvSpPr>
          <p:spPr bwMode="auto">
            <a:xfrm>
              <a:off x="2725" y="2450"/>
              <a:ext cx="119" cy="519"/>
            </a:xfrm>
            <a:custGeom>
              <a:avLst/>
              <a:gdLst>
                <a:gd name="T0" fmla="*/ 0 w 176"/>
                <a:gd name="T1" fmla="*/ 1 h 775"/>
                <a:gd name="T2" fmla="*/ 1 w 176"/>
                <a:gd name="T3" fmla="*/ 1 h 775"/>
                <a:gd name="T4" fmla="*/ 1 w 176"/>
                <a:gd name="T5" fmla="*/ 1 h 775"/>
                <a:gd name="T6" fmla="*/ 1 w 176"/>
                <a:gd name="T7" fmla="*/ 1 h 775"/>
                <a:gd name="T8" fmla="*/ 1 w 176"/>
                <a:gd name="T9" fmla="*/ 1 h 775"/>
                <a:gd name="T10" fmla="*/ 1 w 176"/>
                <a:gd name="T11" fmla="*/ 1 h 775"/>
                <a:gd name="T12" fmla="*/ 1 w 176"/>
                <a:gd name="T13" fmla="*/ 0 h 775"/>
                <a:gd name="T14" fmla="*/ 1 w 176"/>
                <a:gd name="T15" fmla="*/ 0 h 775"/>
                <a:gd name="T16" fmla="*/ 1 w 176"/>
                <a:gd name="T17" fmla="*/ 1 h 775"/>
                <a:gd name="T18" fmla="*/ 1 w 176"/>
                <a:gd name="T19" fmla="*/ 1 h 775"/>
                <a:gd name="T20" fmla="*/ 1 w 176"/>
                <a:gd name="T21" fmla="*/ 1 h 775"/>
                <a:gd name="T22" fmla="*/ 1 w 176"/>
                <a:gd name="T23" fmla="*/ 1 h 775"/>
                <a:gd name="T24" fmla="*/ 1 w 176"/>
                <a:gd name="T25" fmla="*/ 1 h 775"/>
                <a:gd name="T26" fmla="*/ 0 w 176"/>
                <a:gd name="T27" fmla="*/ 1 h 775"/>
                <a:gd name="T28" fmla="*/ 0 w 17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8" name="Freeform 23"/>
            <p:cNvSpPr>
              <a:spLocks/>
            </p:cNvSpPr>
            <p:nvPr/>
          </p:nvSpPr>
          <p:spPr bwMode="auto">
            <a:xfrm>
              <a:off x="2389" y="2450"/>
              <a:ext cx="119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0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59" name="Freeform 24"/>
            <p:cNvSpPr>
              <a:spLocks/>
            </p:cNvSpPr>
            <p:nvPr/>
          </p:nvSpPr>
          <p:spPr bwMode="auto">
            <a:xfrm>
              <a:off x="3371" y="1915"/>
              <a:ext cx="665" cy="416"/>
            </a:xfrm>
            <a:custGeom>
              <a:avLst/>
              <a:gdLst>
                <a:gd name="T0" fmla="*/ 0 w 994"/>
                <a:gd name="T1" fmla="*/ 1 h 620"/>
                <a:gd name="T2" fmla="*/ 0 w 994"/>
                <a:gd name="T3" fmla="*/ 1 h 620"/>
                <a:gd name="T4" fmla="*/ 1 w 994"/>
                <a:gd name="T5" fmla="*/ 0 h 620"/>
                <a:gd name="T6" fmla="*/ 1 w 994"/>
                <a:gd name="T7" fmla="*/ 1 h 620"/>
                <a:gd name="T8" fmla="*/ 1 w 994"/>
                <a:gd name="T9" fmla="*/ 1 h 620"/>
                <a:gd name="T10" fmla="*/ 1 w 994"/>
                <a:gd name="T11" fmla="*/ 1 h 620"/>
                <a:gd name="T12" fmla="*/ 0 w 994"/>
                <a:gd name="T13" fmla="*/ 1 h 620"/>
                <a:gd name="T14" fmla="*/ 0 w 994"/>
                <a:gd name="T15" fmla="*/ 1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60" name="Freeform 25"/>
            <p:cNvSpPr>
              <a:spLocks/>
            </p:cNvSpPr>
            <p:nvPr/>
          </p:nvSpPr>
          <p:spPr bwMode="auto">
            <a:xfrm>
              <a:off x="3406" y="1221"/>
              <a:ext cx="50" cy="288"/>
            </a:xfrm>
            <a:custGeom>
              <a:avLst/>
              <a:gdLst>
                <a:gd name="T0" fmla="*/ 0 w 74"/>
                <a:gd name="T1" fmla="*/ 1 h 430"/>
                <a:gd name="T2" fmla="*/ 0 w 74"/>
                <a:gd name="T3" fmla="*/ 0 h 430"/>
                <a:gd name="T4" fmla="*/ 1 w 74"/>
                <a:gd name="T5" fmla="*/ 0 h 430"/>
                <a:gd name="T6" fmla="*/ 1 w 74"/>
                <a:gd name="T7" fmla="*/ 1 h 430"/>
                <a:gd name="T8" fmla="*/ 0 w 74"/>
                <a:gd name="T9" fmla="*/ 1 h 430"/>
                <a:gd name="T10" fmla="*/ 0 w 74"/>
                <a:gd name="T11" fmla="*/ 1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14361" name="Freeform 26"/>
            <p:cNvSpPr>
              <a:spLocks/>
            </p:cNvSpPr>
            <p:nvPr/>
          </p:nvSpPr>
          <p:spPr bwMode="auto">
            <a:xfrm>
              <a:off x="3329" y="1308"/>
              <a:ext cx="204" cy="52"/>
            </a:xfrm>
            <a:custGeom>
              <a:avLst/>
              <a:gdLst>
                <a:gd name="T0" fmla="*/ 0 w 306"/>
                <a:gd name="T1" fmla="*/ 0 h 77"/>
                <a:gd name="T2" fmla="*/ 1 w 306"/>
                <a:gd name="T3" fmla="*/ 0 h 77"/>
                <a:gd name="T4" fmla="*/ 1 w 306"/>
                <a:gd name="T5" fmla="*/ 1 h 77"/>
                <a:gd name="T6" fmla="*/ 0 w 306"/>
                <a:gd name="T7" fmla="*/ 1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grpSp>
          <p:nvGrpSpPr>
            <p:cNvPr id="14362" name="Group 27"/>
            <p:cNvGrpSpPr>
              <a:grpSpLocks/>
            </p:cNvGrpSpPr>
            <p:nvPr/>
          </p:nvGrpSpPr>
          <p:grpSpPr bwMode="auto">
            <a:xfrm>
              <a:off x="1718" y="3236"/>
              <a:ext cx="2341" cy="593"/>
              <a:chOff x="1835" y="2692"/>
              <a:chExt cx="1400" cy="354"/>
            </a:xfrm>
          </p:grpSpPr>
          <p:pic>
            <p:nvPicPr>
              <p:cNvPr id="14364" name="Picture 28" descr="彩虹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65" name="Picture 29" descr="家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363" name="Freeform 30"/>
            <p:cNvSpPr>
              <a:spLocks/>
            </p:cNvSpPr>
            <p:nvPr/>
          </p:nvSpPr>
          <p:spPr bwMode="auto">
            <a:xfrm>
              <a:off x="4169" y="2716"/>
              <a:ext cx="1204" cy="523"/>
            </a:xfrm>
            <a:custGeom>
              <a:avLst/>
              <a:gdLst>
                <a:gd name="T0" fmla="*/ 3 w 1430"/>
                <a:gd name="T1" fmla="*/ 3 h 619"/>
                <a:gd name="T2" fmla="*/ 3 w 1430"/>
                <a:gd name="T3" fmla="*/ 3 h 619"/>
                <a:gd name="T4" fmla="*/ 3 w 1430"/>
                <a:gd name="T5" fmla="*/ 3 h 619"/>
                <a:gd name="T6" fmla="*/ 3 w 1430"/>
                <a:gd name="T7" fmla="*/ 0 h 619"/>
                <a:gd name="T8" fmla="*/ 3 w 1430"/>
                <a:gd name="T9" fmla="*/ 3 h 619"/>
                <a:gd name="T10" fmla="*/ 3 w 1430"/>
                <a:gd name="T11" fmla="*/ 3 h 619"/>
                <a:gd name="T12" fmla="*/ 3 w 1430"/>
                <a:gd name="T13" fmla="*/ 3 h 619"/>
                <a:gd name="T14" fmla="*/ 3 w 1430"/>
                <a:gd name="T15" fmla="*/ 3 h 619"/>
                <a:gd name="T16" fmla="*/ 3 w 1430"/>
                <a:gd name="T17" fmla="*/ 3 h 619"/>
                <a:gd name="T18" fmla="*/ 3 w 1430"/>
                <a:gd name="T19" fmla="*/ 3 h 619"/>
                <a:gd name="T20" fmla="*/ 3 w 1430"/>
                <a:gd name="T21" fmla="*/ 3 h 619"/>
                <a:gd name="T22" fmla="*/ 3 w 1430"/>
                <a:gd name="T23" fmla="*/ 3 h 619"/>
                <a:gd name="T24" fmla="*/ 3 w 1430"/>
                <a:gd name="T25" fmla="*/ 3 h 619"/>
                <a:gd name="T26" fmla="*/ 3 w 1430"/>
                <a:gd name="T27" fmla="*/ 3 h 619"/>
                <a:gd name="T28" fmla="*/ 3 w 1430"/>
                <a:gd name="T29" fmla="*/ 3 h 619"/>
                <a:gd name="T30" fmla="*/ 3 w 1430"/>
                <a:gd name="T31" fmla="*/ 3 h 619"/>
                <a:gd name="T32" fmla="*/ 3 w 1430"/>
                <a:gd name="T33" fmla="*/ 3 h 619"/>
                <a:gd name="T34" fmla="*/ 3 w 1430"/>
                <a:gd name="T35" fmla="*/ 3 h 619"/>
                <a:gd name="T36" fmla="*/ 3 w 1430"/>
                <a:gd name="T37" fmla="*/ 3 h 619"/>
                <a:gd name="T38" fmla="*/ 3 w 1430"/>
                <a:gd name="T39" fmla="*/ 3 h 619"/>
                <a:gd name="T40" fmla="*/ 3 w 1430"/>
                <a:gd name="T41" fmla="*/ 3 h 619"/>
                <a:gd name="T42" fmla="*/ 3 w 1430"/>
                <a:gd name="T43" fmla="*/ 3 h 619"/>
                <a:gd name="T44" fmla="*/ 3 w 1430"/>
                <a:gd name="T45" fmla="*/ 3 h 619"/>
                <a:gd name="T46" fmla="*/ 3 w 1430"/>
                <a:gd name="T47" fmla="*/ 3 h 619"/>
                <a:gd name="T48" fmla="*/ 3 w 1430"/>
                <a:gd name="T49" fmla="*/ 3 h 619"/>
                <a:gd name="T50" fmla="*/ 3 w 1430"/>
                <a:gd name="T51" fmla="*/ 3 h 619"/>
                <a:gd name="T52" fmla="*/ 3 w 1430"/>
                <a:gd name="T53" fmla="*/ 3 h 619"/>
                <a:gd name="T54" fmla="*/ 3 w 1430"/>
                <a:gd name="T55" fmla="*/ 3 h 619"/>
                <a:gd name="T56" fmla="*/ 3 w 1430"/>
                <a:gd name="T57" fmla="*/ 3 h 619"/>
                <a:gd name="T58" fmla="*/ 3 w 1430"/>
                <a:gd name="T59" fmla="*/ 3 h 619"/>
                <a:gd name="T60" fmla="*/ 3 w 1430"/>
                <a:gd name="T61" fmla="*/ 3 h 619"/>
                <a:gd name="T62" fmla="*/ 3 w 1430"/>
                <a:gd name="T63" fmla="*/ 3 h 619"/>
                <a:gd name="T64" fmla="*/ 3 w 1430"/>
                <a:gd name="T65" fmla="*/ 3 h 619"/>
                <a:gd name="T66" fmla="*/ 3 w 1430"/>
                <a:gd name="T67" fmla="*/ 3 h 619"/>
                <a:gd name="T68" fmla="*/ 3 w 1430"/>
                <a:gd name="T69" fmla="*/ 3 h 619"/>
                <a:gd name="T70" fmla="*/ 3 w 1430"/>
                <a:gd name="T71" fmla="*/ 3 h 619"/>
                <a:gd name="T72" fmla="*/ 3 w 1430"/>
                <a:gd name="T73" fmla="*/ 3 h 619"/>
                <a:gd name="T74" fmla="*/ 3 w 1430"/>
                <a:gd name="T75" fmla="*/ 3 h 619"/>
                <a:gd name="T76" fmla="*/ 3 w 1430"/>
                <a:gd name="T77" fmla="*/ 3 h 619"/>
                <a:gd name="T78" fmla="*/ 3 w 1430"/>
                <a:gd name="T79" fmla="*/ 3 h 619"/>
                <a:gd name="T80" fmla="*/ 3 w 1430"/>
                <a:gd name="T81" fmla="*/ 3 h 619"/>
                <a:gd name="T82" fmla="*/ 3 w 1430"/>
                <a:gd name="T83" fmla="*/ 3 h 619"/>
                <a:gd name="T84" fmla="*/ 3 w 1430"/>
                <a:gd name="T85" fmla="*/ 3 h 619"/>
                <a:gd name="T86" fmla="*/ 3 w 1430"/>
                <a:gd name="T87" fmla="*/ 3 h 619"/>
                <a:gd name="T88" fmla="*/ 3 w 1430"/>
                <a:gd name="T89" fmla="*/ 3 h 619"/>
                <a:gd name="T90" fmla="*/ 3 w 1430"/>
                <a:gd name="T91" fmla="*/ 3 h 619"/>
                <a:gd name="T92" fmla="*/ 3 w 1430"/>
                <a:gd name="T93" fmla="*/ 3 h 619"/>
                <a:gd name="T94" fmla="*/ 3 w 1430"/>
                <a:gd name="T95" fmla="*/ 3 h 619"/>
                <a:gd name="T96" fmla="*/ 3 w 1430"/>
                <a:gd name="T97" fmla="*/ 3 h 619"/>
                <a:gd name="T98" fmla="*/ 3 w 1430"/>
                <a:gd name="T99" fmla="*/ 3 h 619"/>
                <a:gd name="T100" fmla="*/ 3 w 1430"/>
                <a:gd name="T101" fmla="*/ 3 h 619"/>
                <a:gd name="T102" fmla="*/ 3 w 1430"/>
                <a:gd name="T103" fmla="*/ 3 h 619"/>
                <a:gd name="T104" fmla="*/ 2 w 1430"/>
                <a:gd name="T105" fmla="*/ 3 h 619"/>
                <a:gd name="T106" fmla="*/ 3 w 1430"/>
                <a:gd name="T107" fmla="*/ 3 h 619"/>
                <a:gd name="T108" fmla="*/ 3 w 1430"/>
                <a:gd name="T109" fmla="*/ 3 h 619"/>
                <a:gd name="T110" fmla="*/ 3 w 1430"/>
                <a:gd name="T111" fmla="*/ 3 h 619"/>
                <a:gd name="T112" fmla="*/ 3 w 1430"/>
                <a:gd name="T113" fmla="*/ 3 h 619"/>
                <a:gd name="T114" fmla="*/ 3 w 1430"/>
                <a:gd name="T115" fmla="*/ 3 h 619"/>
                <a:gd name="T116" fmla="*/ 3 w 1430"/>
                <a:gd name="T117" fmla="*/ 3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95536" y="3586428"/>
            <a:ext cx="8541352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8800" b="1" spc="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汉真广标" pitchFamily="49" charset="-122"/>
                <a:ea typeface="汉真广标" pitchFamily="49" charset="-122"/>
                <a:cs typeface="Arial" charset="0"/>
              </a:rPr>
              <a:t>我的身份</a:t>
            </a:r>
            <a:endParaRPr lang="zh-CN" altLang="en-US" sz="8800" b="1" spc="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汉真广标" pitchFamily="49" charset="-122"/>
              <a:ea typeface="汉真广标" pitchFamily="49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严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重</a:t>
            </a: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后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果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半</a:t>
            </a:r>
            <a:r>
              <a:rPr lang="zh-CN" alt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途而废</a:t>
            </a:r>
            <a:endParaRPr lang="en-US" altLang="zh-CN" sz="54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果</a:t>
            </a:r>
            <a:r>
              <a:rPr lang="zh-CN" alt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效甚微</a:t>
            </a:r>
            <a:endParaRPr lang="en-US" altLang="zh-CN" sz="54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劳苦愁烦</a:t>
            </a:r>
            <a:endParaRPr lang="en-US" altLang="zh-CN" sz="54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牢骚满肚</a:t>
            </a:r>
            <a:endParaRPr lang="en-US" altLang="zh-CN" sz="54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198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你还记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得</a:t>
            </a: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？</a:t>
            </a:r>
            <a:endParaRPr lang="zh-CN" altLang="en-US" sz="7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我是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丈夫</a:t>
            </a:r>
            <a:r>
              <a:rPr lang="en-US" altLang="zh-CN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妻子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我是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爸爸</a:t>
            </a:r>
            <a:r>
              <a:rPr lang="en-US" altLang="zh-CN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妈妈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老师</a:t>
            </a:r>
            <a:r>
              <a:rPr lang="en-US" altLang="zh-CN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护士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我是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组长</a:t>
            </a:r>
            <a:r>
              <a:rPr lang="en-US" altLang="zh-CN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组员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48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是神子</a:t>
            </a:r>
            <a:endParaRPr lang="en-US" altLang="zh-CN" sz="4800" b="1" i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06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1224161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大问题：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2852936"/>
            <a:ext cx="86406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>
              <a:buClr>
                <a:srgbClr val="0000FF"/>
              </a:buClr>
              <a:buSzPct val="70000"/>
            </a:pPr>
            <a:r>
              <a:rPr lang="zh-CN" altLang="en-US" sz="8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忘记自己的</a:t>
            </a:r>
            <a:r>
              <a:rPr lang="zh-CN" altLang="en-US" sz="8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身份</a:t>
            </a:r>
            <a:endParaRPr lang="en-US" altLang="zh-CN" sz="88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148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pic>
        <p:nvPicPr>
          <p:cNvPr id="3074" name="Picture 2" descr="http://www.ziondaily.com/2.0/img_s/2010/02/08a/kms1004.jpg?12650925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673"/>
            <a:ext cx="8445232" cy="68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1224161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浪子回头：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3212976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algn="ctr">
              <a:buClr>
                <a:srgbClr val="0000FF"/>
              </a:buClr>
              <a:buSzPct val="70000"/>
            </a:pPr>
            <a:r>
              <a:rPr lang="zh-CN" altLang="en-US" sz="8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系统地</a:t>
            </a:r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提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醒</a:t>
            </a:r>
            <a:endParaRPr lang="en-US" altLang="zh-CN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539750" lvl="1" algn="ctr">
              <a:buClr>
                <a:srgbClr val="0000FF"/>
              </a:buClr>
              <a:buSzPct val="70000"/>
            </a:pPr>
            <a:r>
              <a:rPr lang="zh-CN" altLang="en-US" sz="9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96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的身份</a:t>
            </a:r>
          </a:p>
        </p:txBody>
      </p:sp>
    </p:spTree>
    <p:extLst>
      <p:ext uri="{BB962C8B-B14F-4D97-AF65-F5344CB8AC3E}">
        <p14:creationId xmlns:p14="http://schemas.microsoft.com/office/powerpoint/2010/main" val="11596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如何提醒 </a:t>
            </a:r>
            <a:r>
              <a:rPr lang="en-US" altLang="zh-CN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To-Be </a:t>
            </a: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L</a:t>
            </a:r>
            <a:r>
              <a:rPr lang="en-US" altLang="zh-CN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ist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读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经</a:t>
            </a: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计划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祷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告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团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契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聚会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4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传福</a:t>
            </a:r>
            <a:r>
              <a:rPr lang="zh-CN" altLang="en-US" sz="4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音计划</a:t>
            </a:r>
            <a:endParaRPr lang="en-US" altLang="zh-CN" sz="4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4301716" y="3140968"/>
            <a:ext cx="4536504" cy="223224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6600" b="1" spc="30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习惯</a:t>
            </a:r>
            <a:endParaRPr lang="en-US" altLang="zh-CN" sz="6600" b="1" spc="3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5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保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罗书信：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先身份</a:t>
            </a:r>
            <a:endParaRPr lang="en-US" altLang="zh-CN" sz="66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后行为</a:t>
            </a:r>
            <a:endParaRPr lang="en-US" altLang="zh-CN" sz="66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我的身份</a:t>
            </a:r>
          </a:p>
        </p:txBody>
      </p:sp>
    </p:spTree>
    <p:extLst>
      <p:ext uri="{BB962C8B-B14F-4D97-AF65-F5344CB8AC3E}">
        <p14:creationId xmlns:p14="http://schemas.microsoft.com/office/powerpoint/2010/main" val="68685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itchFamily="34" charset="-122"/>
              </a:rPr>
              <a:t>先身份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844675"/>
            <a:ext cx="8856984" cy="468153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加</a:t>
            </a:r>
            <a:r>
              <a:rPr lang="zh-CN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4:6-7 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你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们既为儿子，神就差他儿子的灵进入你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们的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心，呼叫：“阿爸！父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！”可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见，从此以后，你不是奴仆，乃是儿子了；既是儿子，就靠着神为后嗣。</a:t>
            </a:r>
            <a:endParaRPr lang="en-US" altLang="zh-CN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itchFamily="34" charset="-122"/>
              </a:rPr>
              <a:t>后行为</a:t>
            </a:r>
            <a:endParaRPr lang="zh-CN" altLang="en-US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844675"/>
            <a:ext cx="8642226" cy="468153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加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5:25 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们若是靠圣灵得生，就当靠圣灵行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事。</a:t>
            </a:r>
            <a:endParaRPr lang="en-US" altLang="zh-CN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加 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5:26 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不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要贪图虚名，彼此惹气，互相嫉妒。</a:t>
            </a:r>
            <a:endParaRPr lang="en-US" altLang="zh-CN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31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itchFamily="34" charset="-122"/>
              </a:rPr>
              <a:t>先身份</a:t>
            </a:r>
            <a:endParaRPr lang="zh-CN" altLang="en-US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44675"/>
            <a:ext cx="8497888" cy="468153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57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57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2:19 </a:t>
            </a:r>
            <a:r>
              <a:rPr lang="zh-CN" altLang="en-US" sz="5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这</a:t>
            </a:r>
            <a:r>
              <a:rPr lang="zh-CN" altLang="en-US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样，你们不再作外人和客旅，是与圣徒同国，是神家里的人了；</a:t>
            </a:r>
            <a:endParaRPr lang="en-US" altLang="zh-CN" sz="57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3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属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灵争战：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个人</a:t>
            </a:r>
            <a:r>
              <a:rPr lang="zh-CN" alt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职场</a:t>
            </a:r>
            <a:endParaRPr lang="en-US" altLang="zh-CN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儿</a:t>
            </a:r>
            <a:r>
              <a:rPr lang="zh-CN" alt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女教育</a:t>
            </a:r>
            <a:endParaRPr lang="en-US" altLang="zh-CN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的身份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itchFamily="34" charset="-122"/>
              </a:rPr>
              <a:t>后行为</a:t>
            </a:r>
            <a:endParaRPr lang="zh-CN" altLang="en-US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844675"/>
            <a:ext cx="8642226" cy="468153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弗 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4:1 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为主被囚的劝你们：既然蒙召，行事为人就当与蒙召的恩相称</a:t>
            </a:r>
            <a:r>
              <a:rPr lang="zh-CN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92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itchFamily="34" charset="-122"/>
              </a:rPr>
              <a:t>先身份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844675"/>
            <a:ext cx="8856984" cy="468153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帖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前 </a:t>
            </a:r>
            <a:r>
              <a:rPr lang="en-US" altLang="zh-CN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:</a:t>
            </a:r>
            <a:r>
              <a:rPr lang="en-US" altLang="zh-CN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4 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被</a:t>
            </a:r>
            <a:r>
              <a:rPr lang="zh-CN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神所爱的弟兄啊，我知道你们是蒙拣选的；</a:t>
            </a:r>
            <a:endParaRPr lang="en-US" altLang="zh-CN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208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496300" cy="1143000"/>
          </a:xfrm>
        </p:spPr>
        <p:txBody>
          <a:bodyPr/>
          <a:lstStyle/>
          <a:p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itchFamily="34" charset="-122"/>
              </a:rPr>
              <a:t>后行为</a:t>
            </a:r>
            <a:endParaRPr lang="zh-CN" altLang="en-US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软雅黑" pitchFamily="34" charset="-122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44675"/>
            <a:ext cx="8497888" cy="468153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5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帖前</a:t>
            </a:r>
            <a:r>
              <a:rPr lang="en-US" altLang="zh-CN" sz="57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4:7 </a:t>
            </a:r>
            <a:r>
              <a:rPr lang="zh-CN" altLang="en-US" sz="5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神</a:t>
            </a:r>
            <a:r>
              <a:rPr lang="zh-CN" altLang="en-US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召我们，本不是要我们沾染污秽，乃是要我们成为圣洁。</a:t>
            </a:r>
            <a:endParaRPr lang="en-US" altLang="zh-CN" sz="57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706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1224161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建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立属灵习惯：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3212976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algn="ctr">
              <a:buClr>
                <a:srgbClr val="0000FF"/>
              </a:buClr>
              <a:buSzPct val="70000"/>
            </a:pPr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系统地提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醒</a:t>
            </a:r>
            <a:endParaRPr lang="en-US" altLang="zh-CN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539750" lvl="1" algn="ctr">
              <a:buClr>
                <a:srgbClr val="0000FF"/>
              </a:buClr>
              <a:buSzPct val="70000"/>
            </a:pPr>
            <a:r>
              <a:rPr lang="zh-CN" altLang="en-US" sz="9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96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的身份</a:t>
            </a:r>
          </a:p>
        </p:txBody>
      </p:sp>
    </p:spTree>
    <p:extLst>
      <p:ext uri="{BB962C8B-B14F-4D97-AF65-F5344CB8AC3E}">
        <p14:creationId xmlns:p14="http://schemas.microsoft.com/office/powerpoint/2010/main" val="42499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1224161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最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终</a:t>
            </a: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完全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：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3212976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1" algn="ctr">
              <a:buClr>
                <a:srgbClr val="0000FF"/>
              </a:buClr>
              <a:buSzPct val="70000"/>
            </a:pPr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以马内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利</a:t>
            </a:r>
            <a:endParaRPr lang="en-US" altLang="zh-CN" sz="80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539750" lvl="1" algn="ctr">
              <a:buClr>
                <a:srgbClr val="0000FF"/>
              </a:buClr>
              <a:buSzPct val="70000"/>
            </a:pPr>
            <a:r>
              <a:rPr lang="en-US" altLang="zh-CN" sz="96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Keep Online</a:t>
            </a:r>
            <a:endParaRPr lang="zh-CN" altLang="en-US" sz="96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50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547813"/>
            <a:ext cx="8497888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自省</a:t>
            </a:r>
            <a:r>
              <a:rPr lang="en-US" altLang="zh-CN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+</a:t>
            </a: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分享</a:t>
            </a:r>
            <a:r>
              <a:rPr lang="en-US" altLang="zh-CN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  <a:cs typeface="Arial" pitchFamily="34" charset="0"/>
              </a:rPr>
              <a:t>+</a:t>
            </a: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行动：</a:t>
            </a:r>
            <a:endParaRPr lang="en-US" altLang="zh-CN" sz="6400" b="1"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7888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自省</a:t>
            </a:r>
            <a:r>
              <a:rPr lang="en-US" altLang="zh-CN" sz="6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6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分享</a:t>
            </a:r>
            <a:r>
              <a:rPr lang="en-US" altLang="zh-CN" sz="6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6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行动：</a:t>
            </a:r>
            <a:endParaRPr lang="en-US" altLang="zh-CN" sz="6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1331640" y="2924944"/>
            <a:ext cx="6480720" cy="151216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我</a:t>
            </a:r>
            <a:r>
              <a:rPr lang="zh-CN" altLang="en-US" sz="6600" b="1" spc="30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的身份是什么</a:t>
            </a:r>
            <a:r>
              <a:rPr lang="en-US" altLang="zh-CN" sz="6600" b="1" spc="30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?</a:t>
            </a:r>
            <a:endParaRPr lang="en-US" altLang="zh-CN" sz="6600" b="1" spc="3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395536" y="4797152"/>
            <a:ext cx="8352928" cy="151216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如</a:t>
            </a:r>
            <a:r>
              <a:rPr lang="zh-CN" altLang="en-US" sz="6600" b="1" spc="30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何提醒自己</a:t>
            </a:r>
            <a:r>
              <a:rPr lang="en-US" altLang="zh-CN" sz="6600" b="1" spc="30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?</a:t>
            </a:r>
            <a:r>
              <a:rPr lang="zh-CN" altLang="en-US" sz="6600" b="1" spc="30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具体计划！</a:t>
            </a:r>
            <a:endParaRPr lang="en-US" altLang="zh-CN" sz="6600" b="1" spc="3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的身份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571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我的身份：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工</a:t>
            </a:r>
            <a:r>
              <a:rPr lang="zh-CN" alt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作中</a:t>
            </a:r>
            <a:endParaRPr lang="en-US" altLang="zh-CN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家</a:t>
            </a:r>
            <a:r>
              <a:rPr lang="zh-CN" alt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庭中</a:t>
            </a:r>
            <a:endParaRPr lang="en-US" altLang="zh-CN" sz="6000" b="1" i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教会中</a:t>
            </a:r>
            <a:endParaRPr lang="en-US" altLang="zh-CN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神国中</a:t>
            </a:r>
            <a:endParaRPr lang="en-US" altLang="zh-CN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的身</a:t>
            </a:r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</a:p>
        </p:txBody>
      </p:sp>
      <p:sp>
        <p:nvSpPr>
          <p:cNvPr id="5" name="Rectangle 6"/>
          <p:cNvSpPr/>
          <p:nvPr/>
        </p:nvSpPr>
        <p:spPr>
          <a:xfrm>
            <a:off x="4301716" y="3140968"/>
            <a:ext cx="4536504" cy="223224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6600" b="1" spc="300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暂时</a:t>
            </a:r>
            <a:endParaRPr lang="en-US" altLang="zh-CN" sz="6600" b="1" spc="3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4716016" y="5589240"/>
            <a:ext cx="3419872" cy="936104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6600" b="1" spc="300" dirty="0" smtClean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永恒</a:t>
            </a:r>
            <a:endParaRPr lang="en-US" altLang="zh-CN" sz="6600" b="1" spc="30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82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永恒身份：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被神所爱</a:t>
            </a:r>
            <a:endParaRPr lang="en-US" altLang="zh-CN" sz="5400" b="1" i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蒙神拣选</a:t>
            </a:r>
            <a:endParaRPr lang="en-US" altLang="zh-CN" sz="5400" b="1" i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圣灵重</a:t>
            </a:r>
            <a:r>
              <a:rPr lang="zh-CN" altLang="en-US" sz="54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生</a:t>
            </a:r>
            <a:endParaRPr lang="en-US" altLang="zh-CN" sz="5400" b="1" i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神的儿</a:t>
            </a:r>
            <a:r>
              <a:rPr lang="zh-CN" altLang="en-US" sz="54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女</a:t>
            </a:r>
            <a:endParaRPr lang="en-US" altLang="zh-CN" sz="5400" b="1" i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天国子民</a:t>
            </a:r>
            <a:endParaRPr lang="en-US" altLang="zh-CN" sz="5400" b="1" i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endParaRPr lang="en-US" altLang="zh-CN" sz="6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的身</a:t>
            </a:r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</a:p>
        </p:txBody>
      </p:sp>
    </p:spTree>
    <p:extLst>
      <p:ext uri="{BB962C8B-B14F-4D97-AF65-F5344CB8AC3E}">
        <p14:creationId xmlns:p14="http://schemas.microsoft.com/office/powerpoint/2010/main" val="138634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7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身份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与表现</a:t>
            </a:r>
            <a:r>
              <a:rPr lang="en-US" altLang="zh-CN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7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状态：</a:t>
            </a:r>
            <a:endParaRPr lang="en-US" altLang="zh-CN" sz="7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pic>
        <p:nvPicPr>
          <p:cNvPr id="5" name="Picture 2" descr="http://www.9u8u.com/uploads/allimg/111222/223U03052-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852936"/>
            <a:ext cx="6909077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5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628775"/>
            <a:ext cx="4608512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zh-CN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3 Stages</a:t>
            </a:r>
            <a:r>
              <a:rPr lang="zh-CN" altLang="en-US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en-US" altLang="zh-CN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Be 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en-US" altLang="zh-CN" sz="6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Do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Have</a:t>
            </a:r>
            <a:endParaRPr lang="en-US" altLang="zh-CN" sz="6000" b="1" i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的身份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16016" y="1628800"/>
            <a:ext cx="396044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三</a:t>
            </a:r>
            <a:r>
              <a:rPr lang="zh-CN" altLang="en-US" sz="66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阶段</a:t>
            </a:r>
            <a:r>
              <a:rPr lang="zh-CN" altLang="en-US" sz="6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en-US" altLang="zh-CN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身</a:t>
            </a:r>
            <a:r>
              <a:rPr lang="zh-CN" altLang="en-US" sz="60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份</a:t>
            </a:r>
            <a:r>
              <a:rPr lang="en-US" altLang="zh-CN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做</a:t>
            </a:r>
            <a:r>
              <a:rPr lang="en-US" altLang="zh-CN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行</a:t>
            </a:r>
            <a:r>
              <a:rPr lang="zh-CN" altLang="en-US" sz="60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为</a:t>
            </a:r>
            <a:endParaRPr lang="en-US" altLang="zh-CN" sz="6000" b="1" i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en-US" altLang="zh-CN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60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结</a:t>
            </a:r>
            <a:r>
              <a:rPr lang="zh-CN" altLang="en-US" sz="60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果</a:t>
            </a:r>
            <a:endParaRPr lang="en-US" altLang="zh-CN" sz="6000" b="1" i="1" kern="0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686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417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62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CE8388-7798-42AA-BDEF-45D2DA169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63108C-5CF9-46B8-A2A0-3336966B0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8C1C04-B3ED-4185-A364-3D889C8B4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E6F8D8-D72A-42C3-A5C9-D717306D2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E7E231-2F18-4BCF-B965-857DF94F2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zh-CN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To-Do List</a:t>
            </a:r>
            <a:r>
              <a:rPr lang="zh-CN" altLang="en-US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6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zh-CN" altLang="en-US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待办事项清单：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家庭：买菜，洗衣服</a:t>
            </a:r>
            <a:r>
              <a:rPr lang="en-US" altLang="zh-CN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…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工作：任务</a:t>
            </a:r>
            <a:r>
              <a:rPr lang="en-US" altLang="zh-CN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，任务</a:t>
            </a:r>
            <a:r>
              <a:rPr lang="en-US" altLang="zh-CN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2…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r>
              <a:rPr lang="zh-CN" altLang="en-US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小组：准备查经</a:t>
            </a:r>
            <a:r>
              <a:rPr lang="en-US" altLang="zh-CN" sz="5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…</a:t>
            </a: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endParaRPr lang="en-US" altLang="zh-CN" sz="54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987425" lvl="1" indent="-447675">
              <a:spcBef>
                <a:spcPct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</a:pPr>
            <a:endParaRPr lang="en-US" altLang="zh-CN" sz="5400" b="1" i="1" dirty="0" smtClean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的身份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pic>
        <p:nvPicPr>
          <p:cNvPr id="1026" name="Picture 2" descr="https://myhusbandisannoying.files.wordpress.com/2009/09/11409154_7d2291c3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54" y="-27384"/>
            <a:ext cx="242724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0" y="404813"/>
            <a:ext cx="8496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我的身</a:t>
            </a:r>
            <a:r>
              <a:rPr lang="zh-CN" altLang="en-US" sz="8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微软雅黑" pitchFamily="34" charset="-122"/>
              </a:rPr>
              <a:t>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微软雅黑" pitchFamily="34" charset="-122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8320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6"/>
          <p:cNvSpPr/>
          <p:nvPr/>
        </p:nvSpPr>
        <p:spPr>
          <a:xfrm>
            <a:off x="1619672" y="2132856"/>
            <a:ext cx="6048672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6600" b="1" spc="300" dirty="0" smtClean="0">
                <a:ln w="1905"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失衡</a:t>
            </a:r>
            <a:endParaRPr lang="en-US" altLang="zh-CN" sz="6600" b="1" spc="300" dirty="0">
              <a:ln w="1905"/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8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80203</TotalTime>
  <Words>666</Words>
  <Application>Microsoft Office PowerPoint</Application>
  <PresentationFormat>On-screen Show (4:3)</PresentationFormat>
  <Paragraphs>131</Paragraphs>
  <Slides>25</Slides>
  <Notes>25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MS PGothic</vt:lpstr>
      <vt:lpstr>宋体</vt:lpstr>
      <vt:lpstr>微软雅黑</vt:lpstr>
      <vt:lpstr>汉真广标</vt:lpstr>
      <vt:lpstr>Arial</vt:lpstr>
      <vt:lpstr>Calibri</vt:lpstr>
      <vt:lpstr>Script MT Bold</vt:lpstr>
      <vt:lpstr>Verdana</vt:lpstr>
      <vt:lpstr>Wingdings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先身份</vt:lpstr>
      <vt:lpstr>后行为</vt:lpstr>
      <vt:lpstr>先身份</vt:lpstr>
      <vt:lpstr>后行为</vt:lpstr>
      <vt:lpstr>先身份</vt:lpstr>
      <vt:lpstr>后行为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Joseph Fu</dc:creator>
  <cp:lastModifiedBy>Elaine Gao Yilei</cp:lastModifiedBy>
  <cp:revision>1633</cp:revision>
  <dcterms:created xsi:type="dcterms:W3CDTF">2008-03-06T07:55:35Z</dcterms:created>
  <dcterms:modified xsi:type="dcterms:W3CDTF">2015-04-12T13:11:41Z</dcterms:modified>
</cp:coreProperties>
</file>